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9" d="100"/>
          <a:sy n="99" d="100"/>
        </p:scale>
        <p:origin x="69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758952"/>
            <a:ext cx="817245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791" y="4455621"/>
            <a:ext cx="817245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D281-7F39-4586-8BD5-4967E7F9EB68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E3C6-9B14-4D85-8AEF-54D475B90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50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D281-7F39-4586-8BD5-4967E7F9EB68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E3C6-9B14-4D85-8AEF-54D475B90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41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412302"/>
            <a:ext cx="2135981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412302"/>
            <a:ext cx="6284119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D281-7F39-4586-8BD5-4967E7F9EB68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E3C6-9B14-4D85-8AEF-54D475B90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86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D281-7F39-4586-8BD5-4967E7F9EB68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E3C6-9B14-4D85-8AEF-54D475B90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32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758952"/>
            <a:ext cx="817245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4453128"/>
            <a:ext cx="817245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D281-7F39-4586-8BD5-4967E7F9EB68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E3C6-9B14-4D85-8AEF-54D475B90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25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40" y="1845734"/>
            <a:ext cx="401193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2060" y="1845735"/>
            <a:ext cx="401193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D281-7F39-4586-8BD5-4967E7F9EB68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E3C6-9B14-4D85-8AEF-54D475B90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27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40" y="2582334"/>
            <a:ext cx="401193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206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2060" y="2582334"/>
            <a:ext cx="401193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D281-7F39-4586-8BD5-4967E7F9EB68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E3C6-9B14-4D85-8AEF-54D475B90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26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D281-7F39-4586-8BD5-4967E7F9EB68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E3C6-9B14-4D85-8AEF-54D475B90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96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D281-7F39-4586-8BD5-4967E7F9EB68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E3C6-9B14-4D85-8AEF-54D475B90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0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2912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282557" y="0"/>
            <a:ext cx="52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94359"/>
            <a:ext cx="2600325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0488" y="731520"/>
            <a:ext cx="5274945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475" y="2926080"/>
            <a:ext cx="2600325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8229" y="6459787"/>
            <a:ext cx="2127540" cy="365125"/>
          </a:xfrm>
        </p:spPr>
        <p:txBody>
          <a:bodyPr/>
          <a:lstStyle>
            <a:lvl1pPr algn="l">
              <a:defRPr/>
            </a:lvl1pPr>
          </a:lstStyle>
          <a:p>
            <a:fld id="{661FD281-7F39-4586-8BD5-4967E7F9EB68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00487" y="6459787"/>
            <a:ext cx="3776663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6BE3C6-9B14-4D85-8AEF-54D475B90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7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90342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5074920"/>
            <a:ext cx="8217337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905988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540" y="5907024"/>
            <a:ext cx="822198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D281-7F39-4586-8BD5-4967E7F9EB68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E3C6-9B14-4D85-8AEF-54D475B90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8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906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9906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39" y="1845734"/>
            <a:ext cx="817245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542" y="6459787"/>
            <a:ext cx="2008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61FD281-7F39-4586-8BD5-4967E7F9EB68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5026" y="6459787"/>
            <a:ext cx="3918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4123" y="6459787"/>
            <a:ext cx="106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B6BE3C6-9B14-4D85-8AEF-54D475B90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969745" y="1737845"/>
            <a:ext cx="809815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42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D90D52B-43C6-44CB-8067-CD6B1D3A6D75}"/>
              </a:ext>
            </a:extLst>
          </p:cNvPr>
          <p:cNvSpPr/>
          <p:nvPr/>
        </p:nvSpPr>
        <p:spPr>
          <a:xfrm>
            <a:off x="1790912" y="2176921"/>
            <a:ext cx="618470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代襲相続に関する</a:t>
            </a:r>
            <a:endParaRPr lang="en-US" altLang="ja-JP" sz="6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ja-JP" altLang="en-US" sz="6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遺産分割協議</a:t>
            </a:r>
          </a:p>
        </p:txBody>
      </p:sp>
    </p:spTree>
    <p:extLst>
      <p:ext uri="{BB962C8B-B14F-4D97-AF65-F5344CB8AC3E}">
        <p14:creationId xmlns:p14="http://schemas.microsoft.com/office/powerpoint/2010/main" val="3530687986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</TotalTime>
  <Words>7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レトロスペクト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tsugamura-m@outlook.jp</dc:creator>
  <cp:lastModifiedBy>tsugamura-m@outlook.jp</cp:lastModifiedBy>
  <cp:revision>1</cp:revision>
  <dcterms:created xsi:type="dcterms:W3CDTF">2021-11-26T01:56:30Z</dcterms:created>
  <dcterms:modified xsi:type="dcterms:W3CDTF">2021-11-26T01:59:05Z</dcterms:modified>
</cp:coreProperties>
</file>