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78" r:id="rId3"/>
    <p:sldId id="279" r:id="rId4"/>
    <p:sldId id="285" r:id="rId5"/>
    <p:sldId id="286" r:id="rId6"/>
    <p:sldId id="302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FF33"/>
    <a:srgbClr val="FFFF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7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7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9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0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4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8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18B5E7-A391-48E9-B120-6D8F82F39B1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5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827B449-6CE3-4DA8-8392-0FE47685AB4E}"/>
              </a:ext>
            </a:extLst>
          </p:cNvPr>
          <p:cNvSpPr/>
          <p:nvPr/>
        </p:nvSpPr>
        <p:spPr>
          <a:xfrm>
            <a:off x="2077854" y="2505670"/>
            <a:ext cx="5750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遺言執行者の指定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78977" y="6506587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6883E23-ADF2-4228-BAE5-0ECC3D9C1D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8529" y="26163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B6DDB1-341C-466E-AEC9-5021D0C15A86}"/>
              </a:ext>
            </a:extLst>
          </p:cNvPr>
          <p:cNvSpPr txBox="1"/>
          <p:nvPr/>
        </p:nvSpPr>
        <p:spPr>
          <a:xfrm>
            <a:off x="363984" y="97654"/>
            <a:ext cx="9463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</a:t>
            </a:r>
            <a:r>
              <a:rPr kumimoji="1" lang="ja-JP" altLang="en-US" sz="26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誰が遺言内容を実行するのか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」は重要な事項です。（＊「遺言の基礎知識」参照）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3BCCC2-D02F-4D92-9753-E376C4366D4A}"/>
              </a:ext>
            </a:extLst>
          </p:cNvPr>
          <p:cNvSpPr txBox="1"/>
          <p:nvPr/>
        </p:nvSpPr>
        <p:spPr>
          <a:xfrm>
            <a:off x="0" y="1056441"/>
            <a:ext cx="982758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</a:t>
            </a:r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家庭裁判所に遺言執行者を選任してもらう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場合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　</a:t>
            </a:r>
            <a:r>
              <a:rPr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申立人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利害関係人（相続人、遺言者の債権者、遺贈を受けたもの等）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　申し立て先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遺言者が最後にいた住所地の家庭裁判所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③　申し立てに必要な書類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・申立書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・遺言者の死亡の記載のある戸籍除籍・改製原戸籍謄本、全部事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項証明書など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・遺言執行者候補者の住民票又は戸籍附票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・遺言書写し又は遺言書の検認調書謄本の写し 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・利害関係を証する資料（親族の場合、戸籍謄本、全部事項証明　　　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書など）</a:t>
            </a:r>
            <a:endParaRPr kumimoji="1" lang="ja-JP" altLang="en-US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6F84B9C-3C8A-42F1-ADD4-8505F1780C67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5AA364A6-096B-43A3-802F-09F002F3E4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8413" y="3816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39EB948-A807-4D52-85FF-0142061C6A52}"/>
              </a:ext>
            </a:extLst>
          </p:cNvPr>
          <p:cNvSpPr txBox="1"/>
          <p:nvPr/>
        </p:nvSpPr>
        <p:spPr>
          <a:xfrm>
            <a:off x="248575" y="53261"/>
            <a:ext cx="954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２．遺言執行者の仕事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F18D0A-29F9-4C56-8699-EA96F56BDFB3}"/>
              </a:ext>
            </a:extLst>
          </p:cNvPr>
          <p:cNvSpPr txBox="1"/>
          <p:nvPr/>
        </p:nvSpPr>
        <p:spPr>
          <a:xfrm>
            <a:off x="426128" y="774958"/>
            <a:ext cx="93659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　</a:t>
            </a:r>
            <a:r>
              <a:rPr lang="ja-JP" altLang="en-US" sz="2400" b="1" u="sng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相続人を確定させる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遺言者の出生時からの戸籍、除籍、原戸籍などにより、相続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人を確定させます。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次に相続人と受遺者の現住所が必要となりますので、戸籍の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附票または住民票をとりよせます。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　</a:t>
            </a:r>
            <a:r>
              <a:rPr lang="ja-JP" altLang="en-US" sz="2400" b="1" u="sng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遺言書の検認・開封手続きを請求</a:t>
            </a:r>
            <a:r>
              <a:rPr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する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遺言者にもしもの時があったときは、公正証書遺言以外の遺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言書は、保管している人、または発見した人が、遺言書を家庭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裁判所に提出し、検認の手続きを請求しなければなりません。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そして遺言書に封印（封がしてあり、それに押印がある）が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あれば、相続人または代理人の立会いのもと、家庭裁判所で開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封する必要があります。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ja-JP" altLang="en-US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07D156D-8A20-4174-9AF8-44BB7C8A0D79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88990DC-5E01-41F8-A588-8D99527FEE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04844" y="89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B531E8-D1A3-4499-A71A-81F6EA0686C9}"/>
              </a:ext>
            </a:extLst>
          </p:cNvPr>
          <p:cNvSpPr/>
          <p:nvPr/>
        </p:nvSpPr>
        <p:spPr>
          <a:xfrm>
            <a:off x="230819" y="65893"/>
            <a:ext cx="9534623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③　遺言執行者に</a:t>
            </a:r>
            <a:r>
              <a:rPr lang="ja-JP" altLang="en-US" sz="2600" b="1" u="sng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就任</a:t>
            </a:r>
            <a:r>
              <a:rPr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したことを、</a:t>
            </a:r>
            <a:r>
              <a:rPr lang="ja-JP" altLang="en-US" sz="2600" b="1" u="sng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相続人と受遺者へ通知する</a:t>
            </a:r>
            <a:b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遺言執行者がいれば、相続人は遺言の対象となる相続財産の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処分などができなくなりますので、トラブル防止のために通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知を行います。</a:t>
            </a:r>
          </a:p>
          <a:p>
            <a:pPr fontAlgn="t"/>
            <a:endParaRPr lang="en-US" altLang="ja-JP" sz="24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endParaRPr lang="en-US" altLang="ja-JP" sz="24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④　</a:t>
            </a:r>
            <a:r>
              <a:rPr lang="ja-JP" altLang="en-US" sz="2600" b="1" u="sng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相続財産目録（リスト）を作成し</a:t>
            </a:r>
            <a:r>
              <a:rPr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、相続人と受遺者にその</a:t>
            </a:r>
            <a:endParaRPr lang="en-US" altLang="ja-JP" sz="26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ja-JP" altLang="en-US" sz="2600" b="1" u="sng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交付</a:t>
            </a:r>
            <a:r>
              <a:rPr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を行う</a:t>
            </a:r>
            <a:br>
              <a:rPr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en-US" altLang="ja-JP" sz="24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遺言執行者は、遅滞なく相続財産目録を作成し、その交付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を行わなければなりません。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⑤　遺言の内容に遺贈があれば、遺贈を受けるかどうか、</a:t>
            </a:r>
            <a:r>
              <a:rPr lang="ja-JP" altLang="en-US" sz="2600" b="1" u="sng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受</a:t>
            </a:r>
            <a:endParaRPr lang="en-US" altLang="ja-JP" sz="2600" b="1" u="sng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600" b="1" u="sng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遺者に確認を行う</a:t>
            </a:r>
            <a:br>
              <a:rPr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en-US" altLang="ja-JP" sz="26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BCD55ED-C4B3-4006-89F1-70A0EA7306CE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FB0E360-EA5D-4480-AD73-A2F28ED47D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6" y="4324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BCC27E-BE02-4AFA-B69A-F73A769F7EB6}"/>
              </a:ext>
            </a:extLst>
          </p:cNvPr>
          <p:cNvSpPr txBox="1"/>
          <p:nvPr/>
        </p:nvSpPr>
        <p:spPr>
          <a:xfrm>
            <a:off x="390617" y="44386"/>
            <a:ext cx="944227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ja-JP" altLang="en-US" sz="28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⑥　</a:t>
            </a:r>
            <a:r>
              <a:rPr lang="ja-JP" altLang="en-US" sz="2800" b="1" u="sng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遺言の執行</a:t>
            </a:r>
            <a:r>
              <a:rPr lang="ja-JP" altLang="en-US" sz="28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を行う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遺言書の内容に従って、遺言の執行を行います。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代表的なものは以下となります。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・相続財産に不動産があれば、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相続登記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（名義変更・分割など）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の手続を行う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・相続財産に預貯金があれば、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銀行口座の名義変更、引き出しな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どの手続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きを行う</a:t>
            </a:r>
            <a:b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・相続財産に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株式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があれば、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名義変更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などの手続を行う。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・遺言の内容にそって、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受遺者に財産の引渡し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を行う。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・遺言による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認知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があったときは、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市町村役場などにその届出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fontAlgn="t"/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行う。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・遺言による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相続人の廃除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があれば家庭裁判所に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廃除の申立て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行う。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・相続財産の管理など、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その他遺言の執行に必要な一切の行為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行う。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kumimoji="1" lang="ja-JP" altLang="en-US" sz="2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011B3A-B7BA-43CC-8550-859B07739AB4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8939A14-9830-4E98-942F-D5565EEB2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2599" y="26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A39E4E-9222-4E74-960A-FE417BE43BFC}"/>
              </a:ext>
            </a:extLst>
          </p:cNvPr>
          <p:cNvSpPr/>
          <p:nvPr/>
        </p:nvSpPr>
        <p:spPr>
          <a:xfrm>
            <a:off x="274467" y="403441"/>
            <a:ext cx="9357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⑦　遺言執行手続に関する報告書の作成とその交付を行う</a:t>
            </a:r>
            <a:br>
              <a:rPr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遺言の執行がすべて終了したら、報告書を作成し、相続人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と受遺者に交付を行います。</a:t>
            </a:r>
            <a:b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kumimoji="1" lang="ja-JP" altLang="en-US" sz="2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D55F6DF-4947-477F-8A46-57DED43953CB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0D9F6BC-5FA0-45CE-AF4C-DF82DF6D1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211" y="403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1124</TotalTime>
  <Words>758</Words>
  <Application>Microsoft Office PowerPoint</Application>
  <PresentationFormat>A4 210 x 297 mm</PresentationFormat>
  <Paragraphs>50</Paragraphs>
  <Slides>6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137</cp:revision>
  <dcterms:created xsi:type="dcterms:W3CDTF">2020-02-04T12:55:23Z</dcterms:created>
  <dcterms:modified xsi:type="dcterms:W3CDTF">2021-02-03T03:02:08Z</dcterms:modified>
</cp:coreProperties>
</file>