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9900"/>
    <a:srgbClr val="FF66FF"/>
    <a:srgbClr val="CC3300"/>
    <a:srgbClr val="FF9900"/>
    <a:srgbClr val="FF9933"/>
    <a:srgbClr val="00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5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514-FF35-4A7A-8B73-ADB76B26A500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430C-5C45-482B-9D29-47937D2C6F3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21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514-FF35-4A7A-8B73-ADB76B26A500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430C-5C45-482B-9D29-47937D2C6F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85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514-FF35-4A7A-8B73-ADB76B26A500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430C-5C45-482B-9D29-47937D2C6F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51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514-FF35-4A7A-8B73-ADB76B26A500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430C-5C45-482B-9D29-47937D2C6F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05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514-FF35-4A7A-8B73-ADB76B26A500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430C-5C45-482B-9D29-47937D2C6F3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72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514-FF35-4A7A-8B73-ADB76B26A500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430C-5C45-482B-9D29-47937D2C6F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14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514-FF35-4A7A-8B73-ADB76B26A500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430C-5C45-482B-9D29-47937D2C6F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21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514-FF35-4A7A-8B73-ADB76B26A500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430C-5C45-482B-9D29-47937D2C6F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66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514-FF35-4A7A-8B73-ADB76B26A500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430C-5C45-482B-9D29-47937D2C6F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95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F23A5514-FF35-4A7A-8B73-ADB76B26A500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A3430C-5C45-482B-9D29-47937D2C6F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42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514-FF35-4A7A-8B73-ADB76B26A500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430C-5C45-482B-9D29-47937D2C6F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46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23A5514-FF35-4A7A-8B73-ADB76B26A500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DA3430C-5C45-482B-9D29-47937D2C6F3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37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EA82D48-A635-455E-9873-90C95E9DEC63}"/>
              </a:ext>
            </a:extLst>
          </p:cNvPr>
          <p:cNvSpPr/>
          <p:nvPr/>
        </p:nvSpPr>
        <p:spPr>
          <a:xfrm>
            <a:off x="1034293" y="2505670"/>
            <a:ext cx="7837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成年後見制度の基礎知識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341121" y="6479199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23F20470-3D89-4D25-B659-95D2EC120A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26567" y="2660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854D2B9-7FF9-40CC-9FC1-B0F0D83C2C56}"/>
              </a:ext>
            </a:extLst>
          </p:cNvPr>
          <p:cNvSpPr/>
          <p:nvPr/>
        </p:nvSpPr>
        <p:spPr>
          <a:xfrm>
            <a:off x="345489" y="172488"/>
            <a:ext cx="921502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◆　成年後見制度について</a:t>
            </a:r>
            <a:endParaRPr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高齢化が進み、認知症の方も増えていくなかで、オレオレ詐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欺や必要のない高額の商品を買わされるなど、判断能力の低下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した方を狙った犯罪行為が増えてきています。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このような場合に、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本人の財産上の保護や身上監護の支援を</a:t>
            </a:r>
            <a:endParaRPr kumimoji="1"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行うための制度が成年後見制度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です。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また、家庭裁判所から選任される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成年後見人とは、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認知症や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知的障害等により判断能力が著しく低下した方の財産の保護や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身上監護等を行う者のことをいいます。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35B3BC5-7B82-4A3B-9E89-C40AB0C02A56}"/>
              </a:ext>
            </a:extLst>
          </p:cNvPr>
          <p:cNvSpPr/>
          <p:nvPr/>
        </p:nvSpPr>
        <p:spPr>
          <a:xfrm>
            <a:off x="341121" y="6479199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C8ED296-6C02-4339-A5D8-01DD526DF2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70015" y="1087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0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2C87D9E-8AD6-4F89-AB24-7BC0229E04F9}"/>
              </a:ext>
            </a:extLst>
          </p:cNvPr>
          <p:cNvSpPr/>
          <p:nvPr/>
        </p:nvSpPr>
        <p:spPr>
          <a:xfrm>
            <a:off x="346228" y="44550"/>
            <a:ext cx="955977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１．どのような場合に成年後見制度を利用するのでしょうか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b="1" u="sng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①　一人暮らしをしている年老いた母親が認知症になってしまっ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たが、必要のない家のリフォーム工事を度々契約してしまう。</a:t>
            </a: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②　父親の遺産分割協議をする必要があるが、弟が知的障害を抱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えており、判断能力が不十分で、一人で判断できず、印鑑を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押しても無効になってしまう可能性がある。</a:t>
            </a: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③　父親と同居している自分の兄弟が、父親が認知症で判断能力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が低下したのをいいことに、父親の財産を勝手に使ってし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まっている。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④　身寄りがないので施設や病院、死後の手続きが心配である。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⑤　財産の管理を信頼できる人に任せたい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⑥　知的障害を抱えた親族がいる場合の対処　　など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このような場合に、本人の判断能力が低下していることにより、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本人の財産や権利が侵害されないようにするために、成年後見人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制度を利用します。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F843624-9B51-4BE9-BAB3-434DD19484E2}"/>
              </a:ext>
            </a:extLst>
          </p:cNvPr>
          <p:cNvSpPr/>
          <p:nvPr/>
        </p:nvSpPr>
        <p:spPr>
          <a:xfrm>
            <a:off x="341121" y="6479199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230C0DD-2FB4-468C-B7E0-4B9B1B54D0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16090" y="110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1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06E63FD-D5A4-4C32-9C90-3CB0A636D496}"/>
              </a:ext>
            </a:extLst>
          </p:cNvPr>
          <p:cNvSpPr/>
          <p:nvPr/>
        </p:nvSpPr>
        <p:spPr>
          <a:xfrm>
            <a:off x="239697" y="271761"/>
            <a:ext cx="945471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２．成年後見制度を利用するとどうなるのでしょうか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成年後見人には、ご本人の法律行為に関する取消権（法定後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見）と包括的代理権が付与されます。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）１項の①の場合、本人がした法律行為を後見人が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取り消す</a:t>
            </a:r>
            <a:endParaRPr kumimoji="1"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ことや追認する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ことができます。これにより本人を保護する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ことができます。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）１項の②、③、④、⑤、⑥の法律行為関して本人を代理し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て法律行為をすることができます。これにより本人の判断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能力が不十分の場合にも、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後見人の代理権を行使して有効</a:t>
            </a:r>
            <a:endParaRPr kumimoji="1"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な法律行為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を行うことができます。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lang="ja-JP" altLang="en-US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765086-A122-4610-A902-8C22575F39C1}"/>
              </a:ext>
            </a:extLst>
          </p:cNvPr>
          <p:cNvSpPr/>
          <p:nvPr/>
        </p:nvSpPr>
        <p:spPr>
          <a:xfrm>
            <a:off x="341121" y="6479199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9BC6A588-22D2-4E62-AF25-AE7FBC7471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25418" y="2717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1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0ADD0E5-E2A6-48FD-9C38-D416A0E28E6E}"/>
              </a:ext>
            </a:extLst>
          </p:cNvPr>
          <p:cNvSpPr/>
          <p:nvPr/>
        </p:nvSpPr>
        <p:spPr>
          <a:xfrm>
            <a:off x="230820" y="243525"/>
            <a:ext cx="94583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）成年後見の登記制度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成年後見制度では、「後見登記」がされます。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被後見人等が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誰であるか、後見人等が誰であるかの証明書です。この証明書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には、後見人等の権限等が記載されています。 　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後見登記ができていることで、後見人であることを証明する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書類を発行でき、本人に代わって様々な身上監護契約や財産管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理手続をすることができるからです。</a:t>
            </a: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また、後見人ではない方にとっても、資格登録等の際に後見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登記されていないことを証明する書類を求められることがある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ため、後見登記について理解しておくことが必要です。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証明書の交付請求ができる人は、本人、本人の配偶者、四親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等内の親族及び本人の成年後見人に限られます。（取引の相手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方を理由に請求することはできません）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63F1213-780B-47F3-8B92-5C100050757D}"/>
              </a:ext>
            </a:extLst>
          </p:cNvPr>
          <p:cNvSpPr/>
          <p:nvPr/>
        </p:nvSpPr>
        <p:spPr>
          <a:xfrm>
            <a:off x="341121" y="6479199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6A2DC9E0-3B06-42D7-BB17-E3A130D735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89434" y="243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0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1A884C8-81A0-4FB2-A7E6-0EFCCB814332}"/>
              </a:ext>
            </a:extLst>
          </p:cNvPr>
          <p:cNvSpPr/>
          <p:nvPr/>
        </p:nvSpPr>
        <p:spPr>
          <a:xfrm>
            <a:off x="292963" y="139286"/>
            <a:ext cx="937481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３．成年後見制度の種類とは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成年後見制度には、「法定後見制度」と「任意後見制度」の２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つに分類されます。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（１）法定後見制度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判断能力が不十分になってから本人を保護するための手続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き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をするのが法定後見制です。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度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認知症などによって、判断能力が不十分になってしまった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後、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親族などが家庭裁判所に対し申立て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をして審判を受け、後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見人を指定する制度で、選任された後見人により本人を保護・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支援するものです。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A97E446-689D-496F-9020-31DD66FDC932}"/>
              </a:ext>
            </a:extLst>
          </p:cNvPr>
          <p:cNvSpPr/>
          <p:nvPr/>
        </p:nvSpPr>
        <p:spPr>
          <a:xfrm>
            <a:off x="6908919" y="6471073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8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9B15A03F-FE18-4A44-A42A-80CE755D5D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70164" y="1215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4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6E4BED7-A9C8-401C-993F-C0A82819B04A}"/>
              </a:ext>
            </a:extLst>
          </p:cNvPr>
          <p:cNvSpPr/>
          <p:nvPr/>
        </p:nvSpPr>
        <p:spPr>
          <a:xfrm>
            <a:off x="114300" y="186794"/>
            <a:ext cx="9677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（２）任意後見制度　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判断能力が不十分になる前にあらかじめ本人を保護するため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の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契約手続きをするのが任意後見制度です。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契約によって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あらかじめ「自分が判断能力が著しく低下した状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況になったときには、信頼できる人にこういう権限を与える」と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いう内容を定めておく方法のことです。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任意後見制度では法定後見制度に比べて「どのような行為に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ついてサポートを受けるか」について具体的に定めておくこと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が可能ですが、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手続きを行う時点で本人に判断能力がある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ことが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条件になることには注意が必要です。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B2EBEF8-99B3-4AEB-B672-50464D94E81A}"/>
              </a:ext>
            </a:extLst>
          </p:cNvPr>
          <p:cNvSpPr/>
          <p:nvPr/>
        </p:nvSpPr>
        <p:spPr>
          <a:xfrm>
            <a:off x="341121" y="6479199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65BD260B-68BB-4706-B867-875071AE9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2687" y="182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レトロスペクト</Template>
  <TotalTime>2032</TotalTime>
  <Words>1178</Words>
  <Application>Microsoft Office PowerPoint</Application>
  <PresentationFormat>A4 210 x 297 mm</PresentationFormat>
  <Paragraphs>99</Paragraphs>
  <Slides>7</Slides>
  <Notes>0</Notes>
  <HiddenSlides>0</HiddenSlides>
  <MMClips>7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137</cp:revision>
  <dcterms:created xsi:type="dcterms:W3CDTF">2020-02-14T05:04:01Z</dcterms:created>
  <dcterms:modified xsi:type="dcterms:W3CDTF">2021-02-04T01:43:42Z</dcterms:modified>
</cp:coreProperties>
</file>