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4" r:id="rId6"/>
    <p:sldId id="266" r:id="rId7"/>
    <p:sldId id="265" r:id="rId8"/>
    <p:sldId id="263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2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58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98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016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84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09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7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19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27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34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31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71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79FBDCF-BB6B-4D10-A849-BF422D07664B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A6269A9-7125-4EAA-AA29-FF352280870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0A09B7-2707-73EC-4457-252F790E2CF9}"/>
              </a:ext>
            </a:extLst>
          </p:cNvPr>
          <p:cNvSpPr/>
          <p:nvPr/>
        </p:nvSpPr>
        <p:spPr>
          <a:xfrm>
            <a:off x="268448" y="1598059"/>
            <a:ext cx="9512540" cy="34470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所有者不明土地問題に関する法改正</a:t>
            </a:r>
            <a:endParaRPr lang="en-US" altLang="ja-JP" sz="4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不動産登記法の改正</a:t>
            </a:r>
            <a:endParaRPr lang="en-US" altLang="ja-JP" sz="4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第２回　</a:t>
            </a:r>
            <a:r>
              <a:rPr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所有不動産記録証明制度の創設</a:t>
            </a:r>
          </a:p>
          <a:p>
            <a:pPr algn="ctr"/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（令和８年２月２日施行）</a:t>
            </a:r>
            <a:endParaRPr lang="ja-JP" alt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A73F138-050C-9230-E517-E95988F6770D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209C934-6307-B967-FEAD-3980C5915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BE78CA-5CF1-D82F-05D4-599A7BF32AEC}"/>
              </a:ext>
            </a:extLst>
          </p:cNvPr>
          <p:cNvSpPr txBox="1"/>
          <p:nvPr/>
        </p:nvSpPr>
        <p:spPr>
          <a:xfrm>
            <a:off x="421341" y="251012"/>
            <a:ext cx="92271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１．不動産登記の課題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現行不動産登記法の下では、登記記録は、土地や建物ごと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に作成されています。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そのため、特定の者が所有権の登記名義人となっているも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のを網羅的に抽出し、公開するデータベースは構築されてい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ません。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その結果、所有権の登記名義人が死亡した場合に、その所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有する不動産としてどのようなものがあるかについて全体的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に把握しきれず、見逃された土地について相続登記がされな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いまま放置されてしまう事態が少なからず生じていると指摘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されています。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EE09097-DD36-A499-3178-F47CA71B5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360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92598C-095A-AB60-23E1-69ECE2551D23}"/>
              </a:ext>
            </a:extLst>
          </p:cNvPr>
          <p:cNvSpPr txBox="1"/>
          <p:nvPr/>
        </p:nvSpPr>
        <p:spPr>
          <a:xfrm>
            <a:off x="472966" y="252248"/>
            <a:ext cx="92701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</a:t>
            </a:r>
            <a:r>
              <a:rPr lang="ja-JP" altLang="en-US" sz="28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相続登記の申請の義務化に伴う「所有不動産記録証</a:t>
            </a:r>
            <a:endParaRPr lang="en-US" altLang="ja-JP" sz="28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8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明制度」について（令和８年２月２日施行）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所有不動産記録証明制度とは、相続登記の申請の義務化に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伴い、相続人において被相続人名義の不動産を把握しやすく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することで、相続登記の申請に当たっての当事者の手続的負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担を軽減するとともに、登記漏れを防止する観点から、登記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官により、特定の被相続人が登記名義人として記録されてい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る不動産を、一覧的にリスト化し証明する新設された制度で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0" lang="ja-JP" altLang="en-US" sz="2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登記の際に、相続人が相続する不動産を調べる手間を軽減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させることや相続人が把握していない不動産の相続登記が未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了のままになってしまういわゆる相続登記漏れを防ぐことが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期待されています。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11FF943-48AA-07E4-BEE0-B0FE2D645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6548" y="975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A82444-EEBA-E8BC-F34E-F1D0B8EA7D74}"/>
              </a:ext>
            </a:extLst>
          </p:cNvPr>
          <p:cNvSpPr txBox="1"/>
          <p:nvPr/>
        </p:nvSpPr>
        <p:spPr>
          <a:xfrm>
            <a:off x="441434" y="220717"/>
            <a:ext cx="9354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改正不動産登記法　１０９条の２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0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何人も、登記官に対し、手数料を納付して、自らが所有者の登記名義人　　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（これに準ずるものとして法務省令で定めるものを含む。）として記録さ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れている事項のうち法務省令で定めるもの（記録がないときは、その旨）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を証明した書面（以下この条において「所有不動産記録証明書」とい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う。）の交付を請求することができる。</a:t>
            </a:r>
          </a:p>
          <a:p>
            <a:pPr algn="just"/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相続人その他一般承継人は、登記官に対し、手数料を納付して、被承継人</a:t>
            </a:r>
            <a:endParaRPr lang="en-US" altLang="ja-JP" sz="20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/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に係る所有不動産記録証明書の交付を請求することができる。</a:t>
            </a:r>
          </a:p>
          <a:p>
            <a:endParaRPr kumimoji="1"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5D7706-E288-9C6B-5CD6-7CF9B05103EE}"/>
              </a:ext>
            </a:extLst>
          </p:cNvPr>
          <p:cNvSpPr txBox="1"/>
          <p:nvPr/>
        </p:nvSpPr>
        <p:spPr>
          <a:xfrm>
            <a:off x="268940" y="3083039"/>
            <a:ext cx="9354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交付請求が可能な者の範囲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特定の者が登記名義人となっている不動産を一覧的に把握す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るニーズは、より広く生存中の自然人のほか、法人についても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認められるとの指摘がされていることから、これらの者につい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ても所有不動産記録証明制度の対象となります。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ただし、個人についてはプライバシー等に配慮して請求範囲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を、本人及び相続人その他の一般承継人に限定することとし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6FDA1A9-D694-E80B-3C2E-A7B82C5B0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8808" y="2718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7991C5-2574-7236-60C4-955CD10912D8}"/>
              </a:ext>
            </a:extLst>
          </p:cNvPr>
          <p:cNvSpPr txBox="1"/>
          <p:nvPr/>
        </p:nvSpPr>
        <p:spPr>
          <a:xfrm>
            <a:off x="376827" y="402486"/>
            <a:ext cx="940830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３．現行の所有不動産の調べ方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現在、相続する不動産の調査には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一般的には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「固定資産税納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税通知書」や「名寄帳」が用いられています。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今治市では、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固定資産記載事項証明書」の請求において、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土地と家屋の「全資産」を指定して請求すると、非課税資産を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含めた所有物件が記載されているものが取得することができま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固定資産記載事項証明書」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は市区町村単位での発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行となっているため、記載されているのは発行している自治体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の不動産のみです。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別荘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や以前他県にある不動産相続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など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他の市区町村にある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不動産は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「固定資産記載事項証明書」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には記載されません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0" lang="ja-JP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注意が必要です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0" lang="ja-JP" altLang="ja-JP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8B4C8BA-3708-B98E-5843-CD44838C0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0478" y="427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EDF4CE-CA51-20CB-2A4B-ADC8C2E1637D}"/>
              </a:ext>
            </a:extLst>
          </p:cNvPr>
          <p:cNvSpPr txBox="1"/>
          <p:nvPr/>
        </p:nvSpPr>
        <p:spPr>
          <a:xfrm>
            <a:off x="630620" y="433239"/>
            <a:ext cx="90494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＊今治市では、「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固定資産記載事項証明書の請求」において、土　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地と家屋の「全資産」を指定して請求すると、非課税資産を含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めた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今治市内の全ての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所有物件が記載されているものが取得で</a:t>
            </a:r>
            <a:endParaRPr lang="en-US" altLang="ja-JP" sz="240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所有不動産記録証明書は市区町村ではなく、全国の不動産登記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簿を管理する法務局で交付されるので被相続人が所有する全国</a:t>
            </a:r>
            <a:endParaRPr kumimoji="0" lang="en-US" altLang="ja-JP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の不動産情報が記載されることになります。</a:t>
            </a:r>
            <a:r>
              <a:rPr kumimoji="0" lang="ja-JP" altLang="ja-JP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DE80FA3-8D1C-5F58-C303-3EF0F60B4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1702" y="2763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8A1906-DB0B-9E21-9D97-1B74B3014C8A}"/>
              </a:ext>
            </a:extLst>
          </p:cNvPr>
          <p:cNvSpPr txBox="1"/>
          <p:nvPr/>
        </p:nvSpPr>
        <p:spPr>
          <a:xfrm>
            <a:off x="349623" y="212735"/>
            <a:ext cx="920675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</a:t>
            </a:r>
            <a:r>
              <a:rPr lang="ja-JP" altLang="en-US" sz="28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所有不動産記録証明制度の問題点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所有不動産記録証明制度では所有者の氏名・住所を基に所</a:t>
            </a:r>
            <a:endParaRPr lang="en-US" altLang="ja-JP" sz="2400" b="1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有不動産を調査するため、調査できる範囲には限界がある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考えられています。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例えば、結婚して名字が変わった場合や引っ越しして住所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が変わった場合、これらの情報が登記簿に反映されていな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かったら、所有者の情報と所有している不動産の情報が異な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ることになってしまうため所有不動産記録証明書に記載され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なくなってしまうおそれがあります。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また、不動産を使用しているものの、相続登記が未了で所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有権の登記名義人が先代のままになっている場合や建物が未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登記となっている場合も所有不動産記録証明書に記載されな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いと考えられます。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2842EE3-96A9-C694-64E1-AC505D3FB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583" y="338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60CF84-7F67-D430-15D0-D65BF1C188EE}"/>
              </a:ext>
            </a:extLst>
          </p:cNvPr>
          <p:cNvSpPr txBox="1"/>
          <p:nvPr/>
        </p:nvSpPr>
        <p:spPr>
          <a:xfrm>
            <a:off x="519953" y="304800"/>
            <a:ext cx="9081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所有不動産記録証明書を活用するには、氏名変更登記や住所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変更登記、先代からの相続登記などを抜かりなく行う必要があ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るといえるでしょう。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所有不動産記録証明制度」を補完する不動産登記法の改正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として「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住所変更登記等の申請の義務化」が令和８年４月１日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に施行されることとなっております。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78C90CB-505F-F272-2D14-AAD745E29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240</TotalTime>
  <Words>1117</Words>
  <Application>Microsoft Office PowerPoint</Application>
  <PresentationFormat>A4 210 x 297 mm</PresentationFormat>
  <Paragraphs>93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6</cp:revision>
  <dcterms:created xsi:type="dcterms:W3CDTF">2024-02-20T06:44:22Z</dcterms:created>
  <dcterms:modified xsi:type="dcterms:W3CDTF">2024-03-01T01:16:07Z</dcterms:modified>
</cp:coreProperties>
</file>