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59" r:id="rId5"/>
    <p:sldId id="263" r:id="rId6"/>
    <p:sldId id="262" r:id="rId7"/>
    <p:sldId id="261" r:id="rId8"/>
    <p:sldId id="260" r:id="rId9"/>
    <p:sldId id="266" r:id="rId10"/>
    <p:sldId id="265" r:id="rId11"/>
    <p:sldId id="264" r:id="rId12"/>
    <p:sldId id="267" r:id="rId13"/>
    <p:sldId id="268" r:id="rId14"/>
    <p:sldId id="269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基文" initials="基文" lastIdx="1" clrIdx="0">
    <p:extLst>
      <p:ext uri="{19B8F6BF-5375-455C-9EA6-DF929625EA0E}">
        <p15:presenceInfo xmlns:p15="http://schemas.microsoft.com/office/powerpoint/2012/main" userId="cbf932051ab9ef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0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10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91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80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47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92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55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1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739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15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18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89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C8CEA70-86DF-4CEC-9916-0889B071616A}" type="datetimeFigureOut">
              <a:rPr kumimoji="1" lang="ja-JP" altLang="en-US" smtClean="0"/>
              <a:t>2023/3/1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14B1D7C-2195-439E-893C-0E18547F283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36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D5EBE6-172E-6385-104D-7763B1D7A984}"/>
              </a:ext>
            </a:extLst>
          </p:cNvPr>
          <p:cNvSpPr/>
          <p:nvPr/>
        </p:nvSpPr>
        <p:spPr>
          <a:xfrm>
            <a:off x="703760" y="2080195"/>
            <a:ext cx="8498480" cy="1583127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遺産分割協議書の作成方法</a:t>
            </a:r>
            <a:endParaRPr lang="en-US" altLang="ja-JP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（作成部数、契印・割印・捨印）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342DA16-B6F7-87E3-1F6F-4D7434F3F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894" y="36840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3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0178D0-48C0-E781-2CA1-A5F7A01CB97A}"/>
              </a:ext>
            </a:extLst>
          </p:cNvPr>
          <p:cNvSpPr txBox="1"/>
          <p:nvPr/>
        </p:nvSpPr>
        <p:spPr>
          <a:xfrm>
            <a:off x="405517" y="230588"/>
            <a:ext cx="89372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）割印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遺産分割協議書が複数の場合、同一内容として繋がって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いることを証明するのが割印です。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割印が必要な理由は、不正防止です。全ての遺産分割協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議書にまたがるように印を押しておけば、改ざんは難しく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割印の押し方は図のとおりです。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図で示したように、全ての遺産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分割協議書を少しずらしてならべ、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全文書にまたがるように押印しま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割印を省略しても無効にはなり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ません。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7FDCD-C18C-E3A9-8137-1041C591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10" y="2343149"/>
            <a:ext cx="3164373" cy="351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BCA3577-CA6B-411C-A786-09B243707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33" y="230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1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A1F352-2902-B5E9-E2D6-7536182D2102}"/>
              </a:ext>
            </a:extLst>
          </p:cNvPr>
          <p:cNvSpPr txBox="1"/>
          <p:nvPr/>
        </p:nvSpPr>
        <p:spPr>
          <a:xfrm>
            <a:off x="328246" y="257908"/>
            <a:ext cx="9323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契印・割印を失敗した時の対処方法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契印・割印や署名捺印欄に押す実印がかすれたりにじんだり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した場合、二重訂正線は引かないように注意してください。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かすれたりにじんだりした印影に重なるように実印を押し、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すぐ横にはっきりした実印を押します。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50061EA-3E9D-5220-F506-6FED5FCCE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79" y="2540766"/>
            <a:ext cx="5198198" cy="25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2494D0B-770A-A1A9-BB69-7F2896CFB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294" y="257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C70B4C-60C3-CDC4-5011-5D7BC51689A8}"/>
              </a:ext>
            </a:extLst>
          </p:cNvPr>
          <p:cNvSpPr txBox="1"/>
          <p:nvPr/>
        </p:nvSpPr>
        <p:spPr>
          <a:xfrm>
            <a:off x="320040" y="198120"/>
            <a:ext cx="93878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（３）捨印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捨印とは、文章の訂正が必要になったときのために、事前に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ページの余白に押印しておく印のことです。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訂正印と捨印の違い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間違いの内容が誤字脱字等の軽微な記載ミスであった場合の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訂正方法には「訂正印」と「捨印」の２種類があります。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訂正印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文書の一部を訂正したいときに押す印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のことを「訂正印」と言います。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訂正印を使った訂正方法は、誤りがあ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る箇所を二重線で消し、その上に正しい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文字を記入して二重線の上又は二重線の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近くに押印します。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また遺産分割協議書に署名押印した印鑑と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同じ印鑑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を使って訂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正をします。さらに訂正印は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の押印が必要となります。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書き損じをした相続人のみの押印では訂正の効力は生じません。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D8AE40BB-D046-0732-BC18-1A2B2EC869C7}"/>
              </a:ext>
            </a:extLst>
          </p:cNvPr>
          <p:cNvSpPr/>
          <p:nvPr/>
        </p:nvSpPr>
        <p:spPr>
          <a:xfrm flipH="1">
            <a:off x="8065486" y="4011444"/>
            <a:ext cx="412704" cy="4450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山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田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264A333E-460F-1A59-F015-A0AB6935CCE6}"/>
              </a:ext>
            </a:extLst>
          </p:cNvPr>
          <p:cNvSpPr/>
          <p:nvPr/>
        </p:nvSpPr>
        <p:spPr>
          <a:xfrm flipH="1">
            <a:off x="8583646" y="4019064"/>
            <a:ext cx="412704" cy="4450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伊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藤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A595F09-F125-786C-58DA-BC8F2280C158}"/>
              </a:ext>
            </a:extLst>
          </p:cNvPr>
          <p:cNvSpPr/>
          <p:nvPr/>
        </p:nvSpPr>
        <p:spPr>
          <a:xfrm flipH="1">
            <a:off x="9121485" y="3969532"/>
            <a:ext cx="304800" cy="5334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伊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藤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769860-7BCE-F3BF-4465-3C184E16784D}"/>
              </a:ext>
            </a:extLst>
          </p:cNvPr>
          <p:cNvSpPr txBox="1"/>
          <p:nvPr/>
        </p:nvSpPr>
        <p:spPr>
          <a:xfrm>
            <a:off x="6362700" y="2893918"/>
            <a:ext cx="3406140" cy="1892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２６－１５－３６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愛媛県今治市高市甲３６－１５－４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2245152-D60A-4435-CE88-ED0098B1C522}"/>
              </a:ext>
            </a:extLst>
          </p:cNvPr>
          <p:cNvCxnSpPr/>
          <p:nvPr/>
        </p:nvCxnSpPr>
        <p:spPr>
          <a:xfrm>
            <a:off x="6551936" y="3335878"/>
            <a:ext cx="272922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DF42D80-3270-DC1E-BB7B-D58721B0A78A}"/>
              </a:ext>
            </a:extLst>
          </p:cNvPr>
          <p:cNvCxnSpPr/>
          <p:nvPr/>
        </p:nvCxnSpPr>
        <p:spPr>
          <a:xfrm>
            <a:off x="6521456" y="3389218"/>
            <a:ext cx="272922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9CFF27E-91A1-0A82-5DD4-23AAFF50EB99}"/>
              </a:ext>
            </a:extLst>
          </p:cNvPr>
          <p:cNvCxnSpPr>
            <a:cxnSpLocks/>
          </p:cNvCxnSpPr>
          <p:nvPr/>
        </p:nvCxnSpPr>
        <p:spPr>
          <a:xfrm>
            <a:off x="8176260" y="3831178"/>
            <a:ext cx="10591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6B12399-627B-2168-51CC-4883A61C27D5}"/>
              </a:ext>
            </a:extLst>
          </p:cNvPr>
          <p:cNvCxnSpPr>
            <a:cxnSpLocks/>
          </p:cNvCxnSpPr>
          <p:nvPr/>
        </p:nvCxnSpPr>
        <p:spPr>
          <a:xfrm>
            <a:off x="8153400" y="3884518"/>
            <a:ext cx="10591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976D698-A86C-D753-1C50-5CD25119F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0033" y="188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417B50-6F2D-8D8D-CEFD-688BD091EB48}"/>
              </a:ext>
            </a:extLst>
          </p:cNvPr>
          <p:cNvSpPr/>
          <p:nvPr/>
        </p:nvSpPr>
        <p:spPr>
          <a:xfrm>
            <a:off x="685800" y="3090980"/>
            <a:ext cx="3771900" cy="2918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475190-FDE8-882F-6F98-1724CD601BFC}"/>
              </a:ext>
            </a:extLst>
          </p:cNvPr>
          <p:cNvSpPr txBox="1"/>
          <p:nvPr/>
        </p:nvSpPr>
        <p:spPr>
          <a:xfrm>
            <a:off x="213360" y="175260"/>
            <a:ext cx="9502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捨印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書面の欄外に押印しておくことで訂正印として使うことができ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ます。捨印を使った訂正は、誤りがある箇所を二重線で消し、そ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の上に正しい文字を記入して捨印の近くに「〇文字削除 〇文字追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加」というように二重線で消した文字数と追加した文字数を記入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します。訂正印と同様に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の捨印が必要となります。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E6282B60-C590-C44A-1F0A-1FD535C5D441}"/>
              </a:ext>
            </a:extLst>
          </p:cNvPr>
          <p:cNvSpPr/>
          <p:nvPr/>
        </p:nvSpPr>
        <p:spPr>
          <a:xfrm flipH="1">
            <a:off x="922020" y="3119246"/>
            <a:ext cx="412704" cy="4450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山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田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D7570856-1EA8-044B-A64D-D16A3EFD73D7}"/>
              </a:ext>
            </a:extLst>
          </p:cNvPr>
          <p:cNvSpPr/>
          <p:nvPr/>
        </p:nvSpPr>
        <p:spPr>
          <a:xfrm flipH="1">
            <a:off x="1440180" y="3126866"/>
            <a:ext cx="412704" cy="4450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伊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藤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625026CE-6711-B5CC-717A-AF2BC18D5C4D}"/>
              </a:ext>
            </a:extLst>
          </p:cNvPr>
          <p:cNvSpPr/>
          <p:nvPr/>
        </p:nvSpPr>
        <p:spPr>
          <a:xfrm flipH="1">
            <a:off x="1978019" y="3090981"/>
            <a:ext cx="304800" cy="5334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伊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0EC45F-4A6E-9ED7-F784-6E340FC940D8}"/>
              </a:ext>
            </a:extLst>
          </p:cNvPr>
          <p:cNvSpPr txBox="1"/>
          <p:nvPr/>
        </p:nvSpPr>
        <p:spPr>
          <a:xfrm>
            <a:off x="1021080" y="3564247"/>
            <a:ext cx="10013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７字抹消</a:t>
            </a:r>
            <a:endParaRPr kumimoji="1" lang="en-US" altLang="ja-JP" sz="1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８字追加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16A95C3-24E8-BE8C-54EE-11FEBD4EA353}"/>
              </a:ext>
            </a:extLst>
          </p:cNvPr>
          <p:cNvSpPr txBox="1"/>
          <p:nvPr/>
        </p:nvSpPr>
        <p:spPr>
          <a:xfrm>
            <a:off x="1993108" y="3593902"/>
            <a:ext cx="2417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捨印の近くに削除した文字数と訂正した文字数宇を書く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88E7FDF-D3EE-11E1-57B1-AEEE444C8A4F}"/>
              </a:ext>
            </a:extLst>
          </p:cNvPr>
          <p:cNvSpPr txBox="1"/>
          <p:nvPr/>
        </p:nvSpPr>
        <p:spPr>
          <a:xfrm>
            <a:off x="769620" y="4186047"/>
            <a:ext cx="3543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愛媛県今治市高市甲３６－１５－４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２６－１５－３６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900606C-6DCC-C797-0E77-EADE759EB2E9}"/>
              </a:ext>
            </a:extLst>
          </p:cNvPr>
          <p:cNvCxnSpPr/>
          <p:nvPr/>
        </p:nvCxnSpPr>
        <p:spPr>
          <a:xfrm>
            <a:off x="1141736" y="4628007"/>
            <a:ext cx="272922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F5BE845-E63C-B541-AF64-EED17EED9837}"/>
              </a:ext>
            </a:extLst>
          </p:cNvPr>
          <p:cNvCxnSpPr/>
          <p:nvPr/>
        </p:nvCxnSpPr>
        <p:spPr>
          <a:xfrm>
            <a:off x="1111256" y="4681347"/>
            <a:ext cx="272922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5673B22B-9C8F-C011-70B5-0FC27CDCC72D}"/>
              </a:ext>
            </a:extLst>
          </p:cNvPr>
          <p:cNvCxnSpPr>
            <a:cxnSpLocks/>
          </p:cNvCxnSpPr>
          <p:nvPr/>
        </p:nvCxnSpPr>
        <p:spPr>
          <a:xfrm>
            <a:off x="2552700" y="4940427"/>
            <a:ext cx="10591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DE10DC3-2EEF-5B19-6495-8C66C3A31FB4}"/>
              </a:ext>
            </a:extLst>
          </p:cNvPr>
          <p:cNvCxnSpPr>
            <a:cxnSpLocks/>
          </p:cNvCxnSpPr>
          <p:nvPr/>
        </p:nvCxnSpPr>
        <p:spPr>
          <a:xfrm>
            <a:off x="2529840" y="4986147"/>
            <a:ext cx="10591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0FF6E4-19CF-46F0-CBAD-CEB5BE59DA2B}"/>
              </a:ext>
            </a:extLst>
          </p:cNvPr>
          <p:cNvSpPr txBox="1"/>
          <p:nvPr/>
        </p:nvSpPr>
        <p:spPr>
          <a:xfrm>
            <a:off x="1852884" y="2483584"/>
            <a:ext cx="175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《</a:t>
            </a:r>
            <a:r>
              <a:rPr kumimoji="1" lang="ja-JP" altLang="en-US" dirty="0"/>
              <a:t>文字の修正</a:t>
            </a:r>
            <a:r>
              <a:rPr kumimoji="1" lang="en-US" altLang="ja-JP" dirty="0"/>
              <a:t>》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455968-E6BE-1E22-9C89-C5956BE44DB4}"/>
              </a:ext>
            </a:extLst>
          </p:cNvPr>
          <p:cNvSpPr txBox="1"/>
          <p:nvPr/>
        </p:nvSpPr>
        <p:spPr>
          <a:xfrm>
            <a:off x="6350642" y="2557832"/>
            <a:ext cx="2308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《</a:t>
            </a:r>
            <a:r>
              <a:rPr kumimoji="1" lang="ja-JP" altLang="en-US" dirty="0"/>
              <a:t>文字を書き加える</a:t>
            </a:r>
            <a:r>
              <a:rPr kumimoji="1" lang="en-US" altLang="ja-JP" dirty="0"/>
              <a:t>》</a:t>
            </a:r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820E51E-43F1-9186-8F08-B97C1E203F4D}"/>
              </a:ext>
            </a:extLst>
          </p:cNvPr>
          <p:cNvSpPr/>
          <p:nvPr/>
        </p:nvSpPr>
        <p:spPr>
          <a:xfrm>
            <a:off x="5808791" y="2969843"/>
            <a:ext cx="3771900" cy="2918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007A43F7-AFAE-86DC-A87D-EEB72F4C0417}"/>
              </a:ext>
            </a:extLst>
          </p:cNvPr>
          <p:cNvSpPr/>
          <p:nvPr/>
        </p:nvSpPr>
        <p:spPr>
          <a:xfrm flipH="1">
            <a:off x="6045011" y="2998109"/>
            <a:ext cx="412704" cy="4450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山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田</a:t>
            </a: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14484C2-B1D7-2DF9-8EC1-36BFAD82D604}"/>
              </a:ext>
            </a:extLst>
          </p:cNvPr>
          <p:cNvSpPr/>
          <p:nvPr/>
        </p:nvSpPr>
        <p:spPr>
          <a:xfrm flipH="1">
            <a:off x="6563171" y="3005729"/>
            <a:ext cx="412704" cy="4450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伊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藤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7575D38-A7F3-166F-B638-DE359ED68A11}"/>
              </a:ext>
            </a:extLst>
          </p:cNvPr>
          <p:cNvSpPr/>
          <p:nvPr/>
        </p:nvSpPr>
        <p:spPr>
          <a:xfrm flipH="1">
            <a:off x="7101010" y="2969844"/>
            <a:ext cx="304800" cy="5334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伊</a:t>
            </a:r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050" b="1" dirty="0">
                <a:solidFill>
                  <a:srgbClr val="FF0000"/>
                </a:solidFill>
              </a:rPr>
              <a:t>藤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48328D5-1A23-E981-159B-AB9CE7A7A109}"/>
              </a:ext>
            </a:extLst>
          </p:cNvPr>
          <p:cNvSpPr txBox="1"/>
          <p:nvPr/>
        </p:nvSpPr>
        <p:spPr>
          <a:xfrm>
            <a:off x="6144071" y="3443110"/>
            <a:ext cx="10013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１字追加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DFEB716-DCF2-F1FB-A9C8-36811DA72459}"/>
              </a:ext>
            </a:extLst>
          </p:cNvPr>
          <p:cNvSpPr txBox="1"/>
          <p:nvPr/>
        </p:nvSpPr>
        <p:spPr>
          <a:xfrm>
            <a:off x="7116099" y="3472765"/>
            <a:ext cx="2417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Ｖの上に追加たい文字を書き隣に書き加えた文字数を書く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E1AD99-D62F-20B6-B3CE-0A1CFC24B6B5}"/>
              </a:ext>
            </a:extLst>
          </p:cNvPr>
          <p:cNvSpPr txBox="1"/>
          <p:nvPr/>
        </p:nvSpPr>
        <p:spPr>
          <a:xfrm>
            <a:off x="5892611" y="4064910"/>
            <a:ext cx="3543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愛媛県今治高市甲３６－１５－４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51231F5-DADD-70DD-23E1-B8992B8E2E5F}"/>
              </a:ext>
            </a:extLst>
          </p:cNvPr>
          <p:cNvCxnSpPr/>
          <p:nvPr/>
        </p:nvCxnSpPr>
        <p:spPr>
          <a:xfrm>
            <a:off x="6264727" y="4506870"/>
            <a:ext cx="272922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CD332065-AD68-EDE1-A2FC-319056F8C7C0}"/>
              </a:ext>
            </a:extLst>
          </p:cNvPr>
          <p:cNvCxnSpPr/>
          <p:nvPr/>
        </p:nvCxnSpPr>
        <p:spPr>
          <a:xfrm>
            <a:off x="6234247" y="4560210"/>
            <a:ext cx="2729224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40FF1E8-7171-E4B3-4D75-A60571EEE14E}"/>
              </a:ext>
            </a:extLst>
          </p:cNvPr>
          <p:cNvCxnSpPr>
            <a:cxnSpLocks/>
          </p:cNvCxnSpPr>
          <p:nvPr/>
        </p:nvCxnSpPr>
        <p:spPr>
          <a:xfrm>
            <a:off x="6705598" y="4900245"/>
            <a:ext cx="156308" cy="798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2793A6DA-8D99-6D65-3EF1-B6238A4B3D5F}"/>
              </a:ext>
            </a:extLst>
          </p:cNvPr>
          <p:cNvCxnSpPr/>
          <p:nvPr/>
        </p:nvCxnSpPr>
        <p:spPr>
          <a:xfrm flipV="1">
            <a:off x="6871997" y="4895317"/>
            <a:ext cx="113969" cy="798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BF32E92-7661-C575-B16E-37BFB04C0C26}"/>
              </a:ext>
            </a:extLst>
          </p:cNvPr>
          <p:cNvSpPr txBox="1"/>
          <p:nvPr/>
        </p:nvSpPr>
        <p:spPr>
          <a:xfrm>
            <a:off x="6690410" y="4638502"/>
            <a:ext cx="238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市</a:t>
            </a:r>
          </a:p>
        </p:txBody>
      </p:sp>
      <p:pic>
        <p:nvPicPr>
          <p:cNvPr id="1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67DFB1E-E1ED-AE8B-E814-59BB3474B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6526" y="121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DBF09B-D5E1-E967-2135-463EBA5BA1E7}"/>
              </a:ext>
            </a:extLst>
          </p:cNvPr>
          <p:cNvSpPr txBox="1"/>
          <p:nvPr/>
        </p:nvSpPr>
        <p:spPr>
          <a:xfrm>
            <a:off x="359508" y="211015"/>
            <a:ext cx="9440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遺産分割協議書に捨印を押す危険性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捨印で訂正する内容は、誤字・脱字など簡易な内容に限り、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原則書き直すことが望ましい。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捨印を押すと自分の手から離れた後でも訂正ができてしまう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ので、遺産分割協議の内容が書き換えられてしまうのではない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かと不安があります。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捨印でどこまで内容を変更できるかについての明確な規定は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なく、他の相続人による悪用の可能性が絶対にないとは言い切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れません。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しかし、捨印で訂正できるのは軽微な記載ミスとされており、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遺産分割の内容を変えてしまうような訂正は許されません。万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が一、話し合ったものと異なる内容に書き換えられてしまった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場合には遺産分割協議が無効であると主張することができます。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また、捨印による訂正が軽微な記載ミスでない場合にはそも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そも関係機関が受理しない可能性が高いと思われます。</a:t>
            </a:r>
            <a:endParaRPr lang="ja-JP" altLang="en-US" sz="2400" b="0" i="0" dirty="0">
              <a:solidFill>
                <a:srgbClr val="45320B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7C04578-DF3A-2010-76F8-BA934E655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0587" y="157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D930CA-D51D-2C08-5311-4B6D803CC42D}"/>
              </a:ext>
            </a:extLst>
          </p:cNvPr>
          <p:cNvSpPr txBox="1"/>
          <p:nvPr/>
        </p:nvSpPr>
        <p:spPr>
          <a:xfrm>
            <a:off x="401053" y="243716"/>
            <a:ext cx="916806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１．遺産分割協議書の作成部数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遺産分割協議書を作成する部数については、相続人の人数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分を作成して、相続人全員が、各自原本を保管しておくのが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一般的です。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それは、遺産分割協議書に書かれている内容を実行しない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相続人がいた場合、対抗するためには遺産分割協議書の原本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が必要だからです。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そのため、自分が署名押印した遺産分割協議書については、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同じ原本１通を所持することが必要となります。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また、遺産分割協議書には、署名した相続人全員の印鑑証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明を添付する必要があります。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例えば、相続人が３人いた場合、遺産分割協議書を３通作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成し、印鑑証明書も各自が３通取得することになります。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そして、相続人全員が押印した遺産分割協議書１通と、相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続人全員の印鑑証明書１通ずつ保管することとなります。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90CC933-005A-FB50-6212-4A9A5D131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5448" y="363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811DF9-68BE-EC31-B1FA-1923FF5C5F11}"/>
              </a:ext>
            </a:extLst>
          </p:cNvPr>
          <p:cNvSpPr txBox="1"/>
          <p:nvPr/>
        </p:nvSpPr>
        <p:spPr>
          <a:xfrm>
            <a:off x="344905" y="77466"/>
            <a:ext cx="901566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（１）遺産分割協議書の原本の必要部数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遺産分割協議書の原本１通のみ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遺産の金額が少額であったり、相続人同士で後々問題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になることがないことが確実な場合は、遺産分割協議書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の原本１通だけ作成することもあります。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この場合、遺産分割協議書１通だけ作成して、印鑑証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明も相続人全員分を各自１通分だけ取得します。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そして、代表相続人が原本を保管し、相続手続を進め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他の相続人は、遺産分割協議書と印鑑証明書のコピー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を保管することとなります。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銀行手続や不動産相続登記手続では、原本は返還して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もらえるので、最終的には代表相続人が原本を保管する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ことになります。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63E91CA-AD87-0C51-D7E3-6E883B1D9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4371" y="165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AE3A05-D141-D1E7-59F3-D04627FD788C}"/>
              </a:ext>
            </a:extLst>
          </p:cNvPr>
          <p:cNvSpPr txBox="1"/>
          <p:nvPr/>
        </p:nvSpPr>
        <p:spPr>
          <a:xfrm>
            <a:off x="390769" y="281354"/>
            <a:ext cx="93003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相続人ごとに「遺産分割協議書」を作成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必ずしも１通の遺産分割協議書に相続人全員が署名・押印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する必要はありません。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同一内容の遺産分割協議書に各相続人が単独で署名・押印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しても協議書は成立します。例えば、共同相続人が３人の場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合、３通の遺産分割協議書ができることになります。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この方法は、次のような事情で１枚の遺産分割協議書を持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ち回りして相続人全員が署名・押印することが困難な場合に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利用されています。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・顔を合わせたくない人がいる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・相続人に住所を知られたくない人がいる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・多数の相続人がいて、返却が滞る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・海外に在留している相続人がいる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A21D2A4-EA32-3938-CD03-B51227BBC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1972" y="2813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3AAFC31-C4E6-DEFB-7307-DF9ED0907D42}"/>
              </a:ext>
            </a:extLst>
          </p:cNvPr>
          <p:cNvSpPr/>
          <p:nvPr/>
        </p:nvSpPr>
        <p:spPr>
          <a:xfrm>
            <a:off x="862813" y="3813905"/>
            <a:ext cx="1958535" cy="2227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</a:t>
            </a:r>
            <a:r>
              <a:rPr kumimoji="1" lang="en-US" altLang="ja-JP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　甲</a:t>
            </a:r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　乙</a:t>
            </a:r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　丙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3520FF5-A324-6255-6E8C-11D8807B1D98}"/>
              </a:ext>
            </a:extLst>
          </p:cNvPr>
          <p:cNvCxnSpPr>
            <a:cxnSpLocks/>
          </p:cNvCxnSpPr>
          <p:nvPr/>
        </p:nvCxnSpPr>
        <p:spPr>
          <a:xfrm flipV="1">
            <a:off x="1076760" y="4763669"/>
            <a:ext cx="1502312" cy="22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12A624E4-8C41-17A0-680C-FFA3FBFC7E83}"/>
              </a:ext>
            </a:extLst>
          </p:cNvPr>
          <p:cNvCxnSpPr>
            <a:cxnSpLocks/>
          </p:cNvCxnSpPr>
          <p:nvPr/>
        </p:nvCxnSpPr>
        <p:spPr>
          <a:xfrm flipV="1">
            <a:off x="1053315" y="5305969"/>
            <a:ext cx="1547152" cy="15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A534BF62-7E7F-26BF-EF06-B429733FE95E}"/>
              </a:ext>
            </a:extLst>
          </p:cNvPr>
          <p:cNvCxnSpPr>
            <a:cxnSpLocks/>
          </p:cNvCxnSpPr>
          <p:nvPr/>
        </p:nvCxnSpPr>
        <p:spPr>
          <a:xfrm flipV="1">
            <a:off x="1085560" y="5807746"/>
            <a:ext cx="1470067" cy="20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7">
            <a:extLst>
              <a:ext uri="{FF2B5EF4-FFF2-40B4-BE49-F238E27FC236}">
                <a16:creationId xmlns:a16="http://schemas.microsoft.com/office/drawing/2014/main" id="{844DF2DC-3D27-E6B5-5BFD-482E243E5CE9}"/>
              </a:ext>
            </a:extLst>
          </p:cNvPr>
          <p:cNvSpPr/>
          <p:nvPr/>
        </p:nvSpPr>
        <p:spPr>
          <a:xfrm>
            <a:off x="2449918" y="5530354"/>
            <a:ext cx="277646" cy="2484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実</a:t>
            </a:r>
            <a:r>
              <a:rPr kumimoji="1" lang="en-US" altLang="ja-JP" sz="1200" b="1" dirty="0"/>
              <a:t> </a:t>
            </a:r>
            <a:endParaRPr kumimoji="1" lang="ja-JP" altLang="en-US" sz="12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81C7D19-CE8B-9B8F-76E5-7C791D234160}"/>
              </a:ext>
            </a:extLst>
          </p:cNvPr>
          <p:cNvSpPr/>
          <p:nvPr/>
        </p:nvSpPr>
        <p:spPr>
          <a:xfrm>
            <a:off x="3159474" y="3813905"/>
            <a:ext cx="1904695" cy="22273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</a:t>
            </a:r>
            <a:r>
              <a:rPr kumimoji="1" lang="en-US" altLang="ja-JP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　甲</a:t>
            </a:r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C6D3444-0EBE-F6EC-721C-6DEF37380E5B}"/>
              </a:ext>
            </a:extLst>
          </p:cNvPr>
          <p:cNvCxnSpPr>
            <a:cxnSpLocks/>
          </p:cNvCxnSpPr>
          <p:nvPr/>
        </p:nvCxnSpPr>
        <p:spPr>
          <a:xfrm>
            <a:off x="3436421" y="5350409"/>
            <a:ext cx="1401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3E3B1BF-3739-08D0-25FD-A9B17C52B4B5}"/>
              </a:ext>
            </a:extLst>
          </p:cNvPr>
          <p:cNvSpPr/>
          <p:nvPr/>
        </p:nvSpPr>
        <p:spPr>
          <a:xfrm>
            <a:off x="5280654" y="3813903"/>
            <a:ext cx="2073616" cy="2227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遺産分割協議書ａ</a:t>
            </a:r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　乙</a:t>
            </a:r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6CA75F1-0614-AE90-5869-E7A6F6DECFE1}"/>
              </a:ext>
            </a:extLst>
          </p:cNvPr>
          <p:cNvCxnSpPr>
            <a:cxnSpLocks/>
          </p:cNvCxnSpPr>
          <p:nvPr/>
        </p:nvCxnSpPr>
        <p:spPr>
          <a:xfrm>
            <a:off x="5635081" y="5335169"/>
            <a:ext cx="1515992" cy="15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32C8796-72A0-0E82-2B5D-0FAE9CD15BCA}"/>
              </a:ext>
            </a:extLst>
          </p:cNvPr>
          <p:cNvSpPr/>
          <p:nvPr/>
        </p:nvSpPr>
        <p:spPr>
          <a:xfrm>
            <a:off x="7620196" y="3813903"/>
            <a:ext cx="1977093" cy="2227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遺産分割協議書ａ</a:t>
            </a:r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　丙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C0C8ABD-542B-9F29-976E-15E23AB0921C}"/>
              </a:ext>
            </a:extLst>
          </p:cNvPr>
          <p:cNvCxnSpPr>
            <a:cxnSpLocks/>
          </p:cNvCxnSpPr>
          <p:nvPr/>
        </p:nvCxnSpPr>
        <p:spPr>
          <a:xfrm>
            <a:off x="7948243" y="5350409"/>
            <a:ext cx="142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ACBF288-B593-4B37-DEA9-48C291FD9E7B}"/>
              </a:ext>
            </a:extLst>
          </p:cNvPr>
          <p:cNvCxnSpPr>
            <a:cxnSpLocks/>
          </p:cNvCxnSpPr>
          <p:nvPr/>
        </p:nvCxnSpPr>
        <p:spPr>
          <a:xfrm>
            <a:off x="1835476" y="3080822"/>
            <a:ext cx="6773266" cy="301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362C8BD2-ABC1-240E-2934-49C25E5C98FD}"/>
              </a:ext>
            </a:extLst>
          </p:cNvPr>
          <p:cNvCxnSpPr>
            <a:cxnSpLocks/>
          </p:cNvCxnSpPr>
          <p:nvPr/>
        </p:nvCxnSpPr>
        <p:spPr>
          <a:xfrm>
            <a:off x="1846418" y="3080822"/>
            <a:ext cx="0" cy="361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8519623-4DC5-0539-8CEB-DFF66BE69304}"/>
              </a:ext>
            </a:extLst>
          </p:cNvPr>
          <p:cNvCxnSpPr>
            <a:cxnSpLocks/>
          </p:cNvCxnSpPr>
          <p:nvPr/>
        </p:nvCxnSpPr>
        <p:spPr>
          <a:xfrm>
            <a:off x="8615448" y="3104267"/>
            <a:ext cx="0" cy="3318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CD9A6E0-E3AD-8304-75FF-A9C5DBB6DCA4}"/>
              </a:ext>
            </a:extLst>
          </p:cNvPr>
          <p:cNvCxnSpPr>
            <a:cxnSpLocks/>
          </p:cNvCxnSpPr>
          <p:nvPr/>
        </p:nvCxnSpPr>
        <p:spPr>
          <a:xfrm>
            <a:off x="6275748" y="3110985"/>
            <a:ext cx="0" cy="3318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25A8AD97-5B2A-A330-8FB7-58C07C1381A6}"/>
              </a:ext>
            </a:extLst>
          </p:cNvPr>
          <p:cNvCxnSpPr>
            <a:cxnSpLocks/>
          </p:cNvCxnSpPr>
          <p:nvPr/>
        </p:nvCxnSpPr>
        <p:spPr>
          <a:xfrm>
            <a:off x="4071849" y="3080822"/>
            <a:ext cx="0" cy="3970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楕円 40">
            <a:extLst>
              <a:ext uri="{FF2B5EF4-FFF2-40B4-BE49-F238E27FC236}">
                <a16:creationId xmlns:a16="http://schemas.microsoft.com/office/drawing/2014/main" id="{BD51288E-7539-1C05-75C3-68956934B92A}"/>
              </a:ext>
            </a:extLst>
          </p:cNvPr>
          <p:cNvSpPr/>
          <p:nvPr/>
        </p:nvSpPr>
        <p:spPr>
          <a:xfrm>
            <a:off x="2461644" y="5026264"/>
            <a:ext cx="277646" cy="2484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実</a:t>
            </a:r>
            <a:r>
              <a:rPr kumimoji="1" lang="en-US" altLang="ja-JP" sz="1200" b="1" dirty="0">
                <a:solidFill>
                  <a:schemeClr val="tx1"/>
                </a:solidFill>
              </a:rPr>
              <a:t> 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48BA22DD-9B6E-C2E2-5EE5-7B85153A7474}"/>
              </a:ext>
            </a:extLst>
          </p:cNvPr>
          <p:cNvSpPr/>
          <p:nvPr/>
        </p:nvSpPr>
        <p:spPr>
          <a:xfrm>
            <a:off x="2426474" y="4537806"/>
            <a:ext cx="277646" cy="2484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実</a:t>
            </a:r>
            <a:r>
              <a:rPr kumimoji="1" lang="en-US" altLang="ja-JP" sz="1200" b="1" dirty="0"/>
              <a:t> </a:t>
            </a:r>
            <a:endParaRPr kumimoji="1" lang="ja-JP" altLang="en-US" sz="1200" b="1" dirty="0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FFEF3B65-7E5B-06D7-CC3C-6CBE2327652E}"/>
              </a:ext>
            </a:extLst>
          </p:cNvPr>
          <p:cNvSpPr/>
          <p:nvPr/>
        </p:nvSpPr>
        <p:spPr>
          <a:xfrm>
            <a:off x="4723404" y="5086724"/>
            <a:ext cx="277646" cy="2484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実</a:t>
            </a:r>
            <a:r>
              <a:rPr kumimoji="1" lang="en-US" altLang="ja-JP" sz="1200" b="1" dirty="0"/>
              <a:t> </a:t>
            </a:r>
            <a:endParaRPr kumimoji="1" lang="ja-JP" altLang="en-US" sz="1200" b="1" dirty="0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ABD539D6-C4EB-2C85-BCC6-3B5888C79DFF}"/>
              </a:ext>
            </a:extLst>
          </p:cNvPr>
          <p:cNvSpPr/>
          <p:nvPr/>
        </p:nvSpPr>
        <p:spPr>
          <a:xfrm>
            <a:off x="6975026" y="5086723"/>
            <a:ext cx="277646" cy="2484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実</a:t>
            </a:r>
            <a:r>
              <a:rPr kumimoji="1" lang="en-US" altLang="ja-JP" sz="1200" b="1" dirty="0"/>
              <a:t> </a:t>
            </a:r>
            <a:endParaRPr kumimoji="1" lang="ja-JP" altLang="en-US" sz="1200" b="1" dirty="0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DB26B473-9ED2-8DC3-3EF6-1AF5873870F6}"/>
              </a:ext>
            </a:extLst>
          </p:cNvPr>
          <p:cNvSpPr/>
          <p:nvPr/>
        </p:nvSpPr>
        <p:spPr>
          <a:xfrm>
            <a:off x="9206320" y="5098055"/>
            <a:ext cx="277646" cy="2484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実</a:t>
            </a:r>
            <a:r>
              <a:rPr kumimoji="1" lang="en-US" altLang="ja-JP" sz="1200" b="1" dirty="0"/>
              <a:t> </a:t>
            </a:r>
            <a:endParaRPr kumimoji="1" lang="ja-JP" altLang="en-US" sz="12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7B5D204-2888-1B77-1695-91289436DAD1}"/>
              </a:ext>
            </a:extLst>
          </p:cNvPr>
          <p:cNvSpPr txBox="1"/>
          <p:nvPr/>
        </p:nvSpPr>
        <p:spPr>
          <a:xfrm>
            <a:off x="593969" y="195385"/>
            <a:ext cx="9003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このように、相続人ごとに同じ内容の遺産分割協議書に相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続人単独で署名・押印し、印鑑証明を１通添付すれば、前述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の課題は解決します。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相続人が多数で遠方に住んでいる場合など、持ち回りする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とどこかで止まってしまう場合もあり、個別に単独で署名す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るほうが確実であると思います。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FF463E8-628F-E3CA-41D0-0E324F8B74C8}"/>
              </a:ext>
            </a:extLst>
          </p:cNvPr>
          <p:cNvSpPr txBox="1"/>
          <p:nvPr/>
        </p:nvSpPr>
        <p:spPr>
          <a:xfrm>
            <a:off x="758146" y="3420185"/>
            <a:ext cx="2211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全員が署名・押印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B7031878-B5E4-F0E8-F9BC-48D4E5CE55AB}"/>
              </a:ext>
            </a:extLst>
          </p:cNvPr>
          <p:cNvSpPr txBox="1"/>
          <p:nvPr/>
        </p:nvSpPr>
        <p:spPr>
          <a:xfrm>
            <a:off x="3014388" y="3415209"/>
            <a:ext cx="232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甲単独で署名・押印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A91FBF66-6B48-FF0B-6773-768E3B6657F7}"/>
              </a:ext>
            </a:extLst>
          </p:cNvPr>
          <p:cNvSpPr txBox="1"/>
          <p:nvPr/>
        </p:nvSpPr>
        <p:spPr>
          <a:xfrm>
            <a:off x="5337002" y="3426933"/>
            <a:ext cx="2340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乙単独で署名・押印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711F3B3C-0419-0D77-D3B6-997888758588}"/>
              </a:ext>
            </a:extLst>
          </p:cNvPr>
          <p:cNvSpPr txBox="1"/>
          <p:nvPr/>
        </p:nvSpPr>
        <p:spPr>
          <a:xfrm>
            <a:off x="7624452" y="3454291"/>
            <a:ext cx="2249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丙単独で署名・押印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F731E13-61F6-C14B-C530-E462E73A3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3526" y="1020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33ED4A-E815-505E-2E68-02269941D4D0}"/>
              </a:ext>
            </a:extLst>
          </p:cNvPr>
          <p:cNvSpPr txBox="1"/>
          <p:nvPr/>
        </p:nvSpPr>
        <p:spPr>
          <a:xfrm>
            <a:off x="281358" y="195385"/>
            <a:ext cx="946833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２．遺産分割協議書の押印方法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遺産分割協議書には、相続人全員が実印を押します。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実印とは、居住する市区町村の役所に印鑑登録をした印鑑の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ことです。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実印を持っていない人は、登録用のハンコを用意して印鑑登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録すれば、そのハンコが実印になります。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押印した印が実印であることを証明するため、相続人全員の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印鑑証明を取得する必要があります。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また、遺産分割協議書に押す印には、契印、割印、捨印の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種類があります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98F2A3D-C20D-B5A4-2231-3D1C2EFA9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3602" y="277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4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938AC7-B17F-2F03-1438-4BFA0AEBDC36}"/>
              </a:ext>
            </a:extLst>
          </p:cNvPr>
          <p:cNvSpPr txBox="1"/>
          <p:nvPr/>
        </p:nvSpPr>
        <p:spPr>
          <a:xfrm>
            <a:off x="301908" y="336999"/>
            <a:ext cx="93021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）契印（遺産分割協議書が複数枚数になった場合の対処）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契印とは、遺産分割協議書が、複数ページになる場合に、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ページとページの見開き部分にまたがるように押す印のこと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契印が必要な理由は、遺産分割協議書のページが勝手に増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やされたり、抜き取られたりといった不正が行われないよう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にするためです。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また、ページの順番とつながりが間違わないようにする役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割もあります。</a:t>
            </a: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契印の押し方は、図で示したよ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うに、ページとページの見開き部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分に左右均等にまたがるように相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続人全員が印鑑を押します。全て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の見開き部分に、全員が契印を押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す必要があります。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B469803-B17C-1D79-6180-8C4534DB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36" y="3429000"/>
            <a:ext cx="3853474" cy="283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4D88C8E-18B1-018C-3F3E-FBC954982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6556" y="14651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977957-2A44-AD6F-D959-22CFA94FEE48}"/>
              </a:ext>
            </a:extLst>
          </p:cNvPr>
          <p:cNvSpPr txBox="1"/>
          <p:nvPr/>
        </p:nvSpPr>
        <p:spPr>
          <a:xfrm>
            <a:off x="445476" y="291045"/>
            <a:ext cx="93628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製本をすれば製本箇所のみ（表・裏表紙）に押印すれば足りる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契印は、遺産分割協議書の全てのページ見開きに相続人全員の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印を押すものですから、手間がかかります。</a:t>
            </a:r>
          </a:p>
          <a:p>
            <a:pPr algn="l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しかし遺産分割協議書が製本され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ていれば、表表紙と裏表紙の２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箇所契印するだけで済みます。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やり方は、表表紙と製本テー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プ、裏表紙と製本テープそれぞ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れの境目に相続人全員の契印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を押せばＯＫです。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B5973E-9B59-9F05-AD09-C5E65830D79C}"/>
              </a:ext>
            </a:extLst>
          </p:cNvPr>
          <p:cNvSpPr/>
          <p:nvPr/>
        </p:nvSpPr>
        <p:spPr>
          <a:xfrm>
            <a:off x="5544032" y="2257584"/>
            <a:ext cx="1796763" cy="195412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443551D-B40C-4F3E-E42E-EB25888222E9}"/>
              </a:ext>
            </a:extLst>
          </p:cNvPr>
          <p:cNvSpPr/>
          <p:nvPr/>
        </p:nvSpPr>
        <p:spPr>
          <a:xfrm>
            <a:off x="5574512" y="2288064"/>
            <a:ext cx="1796763" cy="195412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B8CE045-AD10-5A2C-44C4-3E8BE5111E9D}"/>
              </a:ext>
            </a:extLst>
          </p:cNvPr>
          <p:cNvSpPr/>
          <p:nvPr/>
        </p:nvSpPr>
        <p:spPr>
          <a:xfrm>
            <a:off x="5513552" y="2227104"/>
            <a:ext cx="1796763" cy="19541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20FE12-C770-0B54-F729-8F9F3E3B08C0}"/>
              </a:ext>
            </a:extLst>
          </p:cNvPr>
          <p:cNvSpPr/>
          <p:nvPr/>
        </p:nvSpPr>
        <p:spPr>
          <a:xfrm>
            <a:off x="5526848" y="2227103"/>
            <a:ext cx="222072" cy="1993353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449FC-7C2E-CA4D-3E2E-E38A7597533F}"/>
              </a:ext>
            </a:extLst>
          </p:cNvPr>
          <p:cNvSpPr txBox="1"/>
          <p:nvPr/>
        </p:nvSpPr>
        <p:spPr>
          <a:xfrm>
            <a:off x="5787970" y="2426160"/>
            <a:ext cx="1322337" cy="239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</a:t>
            </a:r>
            <a:endParaRPr kumimoji="1" lang="en-US" altLang="ja-JP" sz="9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0A6D4BE8-8053-23A1-951C-872AE56E22DE}"/>
              </a:ext>
            </a:extLst>
          </p:cNvPr>
          <p:cNvSpPr/>
          <p:nvPr/>
        </p:nvSpPr>
        <p:spPr>
          <a:xfrm>
            <a:off x="5661073" y="2663483"/>
            <a:ext cx="318569" cy="245164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甲</a:t>
            </a:r>
            <a:r>
              <a:rPr kumimoji="1" lang="en-US" altLang="ja-JP" sz="1050" b="1" dirty="0"/>
              <a:t> </a:t>
            </a:r>
            <a:endParaRPr kumimoji="1" lang="ja-JP" altLang="en-US" sz="1050" b="1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F390B37-A1EF-4F85-0368-82411C1ECDE5}"/>
              </a:ext>
            </a:extLst>
          </p:cNvPr>
          <p:cNvSpPr/>
          <p:nvPr/>
        </p:nvSpPr>
        <p:spPr>
          <a:xfrm>
            <a:off x="5647891" y="3103129"/>
            <a:ext cx="318569" cy="245164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乙</a:t>
            </a:r>
            <a:r>
              <a:rPr kumimoji="1" lang="en-US" altLang="ja-JP" sz="1050" b="1" dirty="0"/>
              <a:t> </a:t>
            </a:r>
            <a:endParaRPr kumimoji="1" lang="ja-JP" altLang="en-US" sz="105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EC543BB-905B-8CFA-2F44-E182406DB1DD}"/>
              </a:ext>
            </a:extLst>
          </p:cNvPr>
          <p:cNvSpPr/>
          <p:nvPr/>
        </p:nvSpPr>
        <p:spPr>
          <a:xfrm>
            <a:off x="7937305" y="2233249"/>
            <a:ext cx="1717235" cy="19933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7E2CE5E-4993-8430-BE9E-B13C6E1C96A7}"/>
              </a:ext>
            </a:extLst>
          </p:cNvPr>
          <p:cNvCxnSpPr>
            <a:cxnSpLocks/>
          </p:cNvCxnSpPr>
          <p:nvPr/>
        </p:nvCxnSpPr>
        <p:spPr>
          <a:xfrm>
            <a:off x="7989940" y="2184946"/>
            <a:ext cx="16569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31DC801-29AD-CC64-781E-66EED89B7CBC}"/>
              </a:ext>
            </a:extLst>
          </p:cNvPr>
          <p:cNvCxnSpPr/>
          <p:nvPr/>
        </p:nvCxnSpPr>
        <p:spPr>
          <a:xfrm>
            <a:off x="8001000" y="2196623"/>
            <a:ext cx="0" cy="2935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11960C0-2543-C4A4-EC83-D22EB6ACEBDC}"/>
              </a:ext>
            </a:extLst>
          </p:cNvPr>
          <p:cNvCxnSpPr/>
          <p:nvPr/>
        </p:nvCxnSpPr>
        <p:spPr>
          <a:xfrm>
            <a:off x="9646920" y="2204243"/>
            <a:ext cx="0" cy="2935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37652-3056-65C1-2447-C29372C54154}"/>
              </a:ext>
            </a:extLst>
          </p:cNvPr>
          <p:cNvSpPr/>
          <p:nvPr/>
        </p:nvSpPr>
        <p:spPr>
          <a:xfrm>
            <a:off x="9437143" y="2173270"/>
            <a:ext cx="260964" cy="205333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84C80D1-CC3D-9068-125D-ED330208F2D5}"/>
              </a:ext>
            </a:extLst>
          </p:cNvPr>
          <p:cNvSpPr/>
          <p:nvPr/>
        </p:nvSpPr>
        <p:spPr>
          <a:xfrm>
            <a:off x="9295813" y="2815883"/>
            <a:ext cx="318569" cy="245164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甲</a:t>
            </a:r>
            <a:r>
              <a:rPr kumimoji="1" lang="en-US" altLang="ja-JP" sz="1050" b="1" dirty="0"/>
              <a:t> </a:t>
            </a:r>
            <a:endParaRPr kumimoji="1" lang="ja-JP" altLang="en-US" sz="1050" b="1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A892AB5-9AF8-E16B-B618-DC21D766ECD1}"/>
              </a:ext>
            </a:extLst>
          </p:cNvPr>
          <p:cNvSpPr/>
          <p:nvPr/>
        </p:nvSpPr>
        <p:spPr>
          <a:xfrm>
            <a:off x="9282631" y="3255529"/>
            <a:ext cx="318569" cy="245164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乙</a:t>
            </a:r>
            <a:r>
              <a:rPr kumimoji="1" lang="en-US" altLang="ja-JP" sz="1050" b="1" dirty="0"/>
              <a:t> </a:t>
            </a:r>
            <a:endParaRPr kumimoji="1" lang="ja-JP" altLang="en-US" sz="105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DC49008-7A62-B5C0-7DCD-3963BCE091B5}"/>
              </a:ext>
            </a:extLst>
          </p:cNvPr>
          <p:cNvSpPr txBox="1"/>
          <p:nvPr/>
        </p:nvSpPr>
        <p:spPr>
          <a:xfrm>
            <a:off x="5957049" y="1904087"/>
            <a:ext cx="872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表表紙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6D2376F-178E-5821-2959-9F1DED3B15F9}"/>
              </a:ext>
            </a:extLst>
          </p:cNvPr>
          <p:cNvSpPr txBox="1"/>
          <p:nvPr/>
        </p:nvSpPr>
        <p:spPr>
          <a:xfrm>
            <a:off x="8357993" y="1866068"/>
            <a:ext cx="872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裏表紙</a:t>
            </a:r>
          </a:p>
        </p:txBody>
      </p:sp>
      <p:pic>
        <p:nvPicPr>
          <p:cNvPr id="1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B273691-635C-A166-F20A-C1D6AA40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9942" y="1157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5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E67479-7D8A-9EC1-4FD2-4F3C27E34517}"/>
              </a:ext>
            </a:extLst>
          </p:cNvPr>
          <p:cNvSpPr txBox="1"/>
          <p:nvPr/>
        </p:nvSpPr>
        <p:spPr>
          <a:xfrm>
            <a:off x="499872" y="225674"/>
            <a:ext cx="9144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製本方法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Ａ４が複数ある場合、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Ａ３で１枚にまとめて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印刷し半分に折ってＡ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４版２頁にして綴じて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製本します。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製本方法は、ホチキスと製本テープを用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意します。どちらも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円ショップ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(10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枚入り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で入手</a:t>
            </a:r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できます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遺産分割協議書を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部ず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つホチキスで綴じたら、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綴じた部分に製本テープ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を貼ります。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製本テープは、印鑑の色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がはっきりわかるように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白色がおすすめです。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DF991DC-52F5-181F-4368-DF4CB4A48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52" y="3403907"/>
            <a:ext cx="3848193" cy="27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836762-A079-BFE6-4702-F0A945C7001C}"/>
              </a:ext>
            </a:extLst>
          </p:cNvPr>
          <p:cNvSpPr/>
          <p:nvPr/>
        </p:nvSpPr>
        <p:spPr>
          <a:xfrm>
            <a:off x="4176136" y="723988"/>
            <a:ext cx="2672536" cy="1363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kumimoji="1" lang="ja-JP" altLang="en-US" sz="1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078F739-1465-88EF-14CD-829A86D4C444}"/>
              </a:ext>
            </a:extLst>
          </p:cNvPr>
          <p:cNvCxnSpPr/>
          <p:nvPr/>
        </p:nvCxnSpPr>
        <p:spPr>
          <a:xfrm>
            <a:off x="4395774" y="1103160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A22809C-35FF-D2E2-4C09-41EF741A1ADE}"/>
              </a:ext>
            </a:extLst>
          </p:cNvPr>
          <p:cNvCxnSpPr/>
          <p:nvPr/>
        </p:nvCxnSpPr>
        <p:spPr>
          <a:xfrm>
            <a:off x="4398886" y="1279413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FB22AA9-4FE4-3435-C9FE-83308A310195}"/>
              </a:ext>
            </a:extLst>
          </p:cNvPr>
          <p:cNvCxnSpPr/>
          <p:nvPr/>
        </p:nvCxnSpPr>
        <p:spPr>
          <a:xfrm>
            <a:off x="4399238" y="1431813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4D272AA-F2D1-48BC-341E-7AA4F6D3C17A}"/>
              </a:ext>
            </a:extLst>
          </p:cNvPr>
          <p:cNvCxnSpPr/>
          <p:nvPr/>
        </p:nvCxnSpPr>
        <p:spPr>
          <a:xfrm>
            <a:off x="4396806" y="1567958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C9A0AA8-A516-D291-F453-6129E64CD23C}"/>
              </a:ext>
            </a:extLst>
          </p:cNvPr>
          <p:cNvCxnSpPr/>
          <p:nvPr/>
        </p:nvCxnSpPr>
        <p:spPr>
          <a:xfrm>
            <a:off x="4399565" y="1714488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4D7E0DD-A260-C4BD-6E8B-C03203127B8E}"/>
              </a:ext>
            </a:extLst>
          </p:cNvPr>
          <p:cNvCxnSpPr/>
          <p:nvPr/>
        </p:nvCxnSpPr>
        <p:spPr>
          <a:xfrm>
            <a:off x="4407516" y="1855827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AED5957-47FC-048A-BF49-5733F9188E3F}"/>
              </a:ext>
            </a:extLst>
          </p:cNvPr>
          <p:cNvCxnSpPr/>
          <p:nvPr/>
        </p:nvCxnSpPr>
        <p:spPr>
          <a:xfrm>
            <a:off x="5763586" y="946542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CA3D9CB-D51A-3237-0134-F506103D69BC}"/>
              </a:ext>
            </a:extLst>
          </p:cNvPr>
          <p:cNvCxnSpPr/>
          <p:nvPr/>
        </p:nvCxnSpPr>
        <p:spPr>
          <a:xfrm>
            <a:off x="5766700" y="1098942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08B39B9-6BE7-F5F4-5804-B4626AEC6007}"/>
              </a:ext>
            </a:extLst>
          </p:cNvPr>
          <p:cNvCxnSpPr/>
          <p:nvPr/>
        </p:nvCxnSpPr>
        <p:spPr>
          <a:xfrm>
            <a:off x="5767053" y="1251342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1DE08EA-8AE2-C247-3509-BE7CA5B28C4E}"/>
              </a:ext>
            </a:extLst>
          </p:cNvPr>
          <p:cNvCxnSpPr/>
          <p:nvPr/>
        </p:nvCxnSpPr>
        <p:spPr>
          <a:xfrm>
            <a:off x="5748716" y="1403389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018B40A-C7EB-4EBB-F38C-9CA498247CBE}"/>
              </a:ext>
            </a:extLst>
          </p:cNvPr>
          <p:cNvCxnSpPr/>
          <p:nvPr/>
        </p:nvCxnSpPr>
        <p:spPr>
          <a:xfrm>
            <a:off x="5775328" y="1549919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E6323207-85B6-28C3-96B9-3BF405A5A093}"/>
              </a:ext>
            </a:extLst>
          </p:cNvPr>
          <p:cNvCxnSpPr/>
          <p:nvPr/>
        </p:nvCxnSpPr>
        <p:spPr>
          <a:xfrm>
            <a:off x="5775328" y="1699209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43716AF-E149-A997-E2BB-165A1405F5D1}"/>
              </a:ext>
            </a:extLst>
          </p:cNvPr>
          <p:cNvCxnSpPr/>
          <p:nvPr/>
        </p:nvCxnSpPr>
        <p:spPr>
          <a:xfrm>
            <a:off x="5760105" y="1851609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0F563DD-3555-1782-F47C-DA284D1CF212}"/>
              </a:ext>
            </a:extLst>
          </p:cNvPr>
          <p:cNvSpPr/>
          <p:nvPr/>
        </p:nvSpPr>
        <p:spPr>
          <a:xfrm>
            <a:off x="8084473" y="689778"/>
            <a:ext cx="1269832" cy="1363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kumimoji="1" lang="ja-JP" altLang="en-US" sz="1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遺産分割協議書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8FCED4F-401F-CEB7-4C34-BE9B76FDBE3B}"/>
              </a:ext>
            </a:extLst>
          </p:cNvPr>
          <p:cNvCxnSpPr/>
          <p:nvPr/>
        </p:nvCxnSpPr>
        <p:spPr>
          <a:xfrm>
            <a:off x="8320013" y="1077170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625C9C6-DB2E-D2F5-B937-0BE44C4F7A92}"/>
              </a:ext>
            </a:extLst>
          </p:cNvPr>
          <p:cNvCxnSpPr/>
          <p:nvPr/>
        </p:nvCxnSpPr>
        <p:spPr>
          <a:xfrm>
            <a:off x="8323125" y="1229570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90D6BED2-5700-D9FD-15FC-469C9B0B6376}"/>
              </a:ext>
            </a:extLst>
          </p:cNvPr>
          <p:cNvCxnSpPr/>
          <p:nvPr/>
        </p:nvCxnSpPr>
        <p:spPr>
          <a:xfrm>
            <a:off x="8331428" y="1381970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AEDF808-87D6-B878-E90F-FD785895BD24}"/>
              </a:ext>
            </a:extLst>
          </p:cNvPr>
          <p:cNvCxnSpPr/>
          <p:nvPr/>
        </p:nvCxnSpPr>
        <p:spPr>
          <a:xfrm>
            <a:off x="8336947" y="1534017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520D43B-7EEA-E4D2-71F8-F582070B1D09}"/>
              </a:ext>
            </a:extLst>
          </p:cNvPr>
          <p:cNvCxnSpPr/>
          <p:nvPr/>
        </p:nvCxnSpPr>
        <p:spPr>
          <a:xfrm>
            <a:off x="8355608" y="1680547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C4F46879-8C71-7C95-EAF9-EBC17783E868}"/>
              </a:ext>
            </a:extLst>
          </p:cNvPr>
          <p:cNvCxnSpPr/>
          <p:nvPr/>
        </p:nvCxnSpPr>
        <p:spPr>
          <a:xfrm>
            <a:off x="8363559" y="1829837"/>
            <a:ext cx="81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D09A159E-01FC-C5AF-CD00-692B961B851E}"/>
              </a:ext>
            </a:extLst>
          </p:cNvPr>
          <p:cNvCxnSpPr>
            <a:cxnSpLocks/>
          </p:cNvCxnSpPr>
          <p:nvPr/>
        </p:nvCxnSpPr>
        <p:spPr>
          <a:xfrm>
            <a:off x="8084473" y="485195"/>
            <a:ext cx="1269832" cy="20458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CF40FD96-D829-1715-B850-B6961E67CF03}"/>
              </a:ext>
            </a:extLst>
          </p:cNvPr>
          <p:cNvCxnSpPr/>
          <p:nvPr/>
        </p:nvCxnSpPr>
        <p:spPr>
          <a:xfrm>
            <a:off x="8103134" y="485195"/>
            <a:ext cx="0" cy="2045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B73246E-1168-1638-4D24-23EC504D6FAC}"/>
              </a:ext>
            </a:extLst>
          </p:cNvPr>
          <p:cNvCxnSpPr/>
          <p:nvPr/>
        </p:nvCxnSpPr>
        <p:spPr>
          <a:xfrm>
            <a:off x="8181894" y="1083356"/>
            <a:ext cx="0" cy="15551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0FEC4F1E-0848-9171-B044-7EFD83DAFE33}"/>
              </a:ext>
            </a:extLst>
          </p:cNvPr>
          <p:cNvCxnSpPr/>
          <p:nvPr/>
        </p:nvCxnSpPr>
        <p:spPr>
          <a:xfrm>
            <a:off x="8207075" y="1609466"/>
            <a:ext cx="0" cy="15551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矢印: 右 46">
            <a:extLst>
              <a:ext uri="{FF2B5EF4-FFF2-40B4-BE49-F238E27FC236}">
                <a16:creationId xmlns:a16="http://schemas.microsoft.com/office/drawing/2014/main" id="{079207B6-83A9-CB24-EADF-057D1622381B}"/>
              </a:ext>
            </a:extLst>
          </p:cNvPr>
          <p:cNvSpPr/>
          <p:nvPr/>
        </p:nvSpPr>
        <p:spPr>
          <a:xfrm>
            <a:off x="6977764" y="1262810"/>
            <a:ext cx="466528" cy="28613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B4983BBA-AF16-504C-D96E-109EC811BDAF}"/>
              </a:ext>
            </a:extLst>
          </p:cNvPr>
          <p:cNvCxnSpPr>
            <a:cxnSpLocks/>
          </p:cNvCxnSpPr>
          <p:nvPr/>
        </p:nvCxnSpPr>
        <p:spPr>
          <a:xfrm flipV="1">
            <a:off x="7611734" y="1189125"/>
            <a:ext cx="570160" cy="56059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68A15C8-6A57-ADCE-BD4F-31703E68647B}"/>
              </a:ext>
            </a:extLst>
          </p:cNvPr>
          <p:cNvCxnSpPr>
            <a:cxnSpLocks/>
          </p:cNvCxnSpPr>
          <p:nvPr/>
        </p:nvCxnSpPr>
        <p:spPr>
          <a:xfrm flipV="1">
            <a:off x="7611733" y="1687221"/>
            <a:ext cx="544660" cy="6249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24AD554-8796-7540-7CF1-49DC409F13D8}"/>
              </a:ext>
            </a:extLst>
          </p:cNvPr>
          <p:cNvSpPr txBox="1"/>
          <p:nvPr/>
        </p:nvSpPr>
        <p:spPr>
          <a:xfrm>
            <a:off x="6957616" y="1687221"/>
            <a:ext cx="11268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dirty="0"/>
              <a:t>ホチキス止め</a:t>
            </a: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50BE6AF4-F1CD-B21A-B28B-22A6B8DCB78F}"/>
              </a:ext>
            </a:extLst>
          </p:cNvPr>
          <p:cNvCxnSpPr>
            <a:cxnSpLocks/>
          </p:cNvCxnSpPr>
          <p:nvPr/>
        </p:nvCxnSpPr>
        <p:spPr>
          <a:xfrm>
            <a:off x="4284456" y="659956"/>
            <a:ext cx="0" cy="640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AB42CFA3-D57E-3363-D412-AE40FC3A8514}"/>
              </a:ext>
            </a:extLst>
          </p:cNvPr>
          <p:cNvCxnSpPr>
            <a:cxnSpLocks/>
          </p:cNvCxnSpPr>
          <p:nvPr/>
        </p:nvCxnSpPr>
        <p:spPr>
          <a:xfrm>
            <a:off x="4284456" y="659956"/>
            <a:ext cx="26137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10FBA95-0C52-6E4B-BB8A-5964D99D5858}"/>
              </a:ext>
            </a:extLst>
          </p:cNvPr>
          <p:cNvCxnSpPr/>
          <p:nvPr/>
        </p:nvCxnSpPr>
        <p:spPr>
          <a:xfrm>
            <a:off x="6898251" y="659956"/>
            <a:ext cx="0" cy="1393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FA7011FD-DF24-FB16-79E1-82117CA9AF82}"/>
              </a:ext>
            </a:extLst>
          </p:cNvPr>
          <p:cNvCxnSpPr/>
          <p:nvPr/>
        </p:nvCxnSpPr>
        <p:spPr>
          <a:xfrm>
            <a:off x="6848672" y="2053558"/>
            <a:ext cx="495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8E27C2B-1EFA-E8EF-FA06-A13A8091909A}"/>
              </a:ext>
            </a:extLst>
          </p:cNvPr>
          <p:cNvCxnSpPr>
            <a:stCxn id="5" idx="0"/>
          </p:cNvCxnSpPr>
          <p:nvPr/>
        </p:nvCxnSpPr>
        <p:spPr>
          <a:xfrm>
            <a:off x="5512404" y="723988"/>
            <a:ext cx="20888" cy="136378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5BAB16-5291-B8A9-D876-C6927EAA750F}"/>
              </a:ext>
            </a:extLst>
          </p:cNvPr>
          <p:cNvSpPr txBox="1"/>
          <p:nvPr/>
        </p:nvSpPr>
        <p:spPr>
          <a:xfrm>
            <a:off x="4650151" y="1851609"/>
            <a:ext cx="50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1/4</a:t>
            </a:r>
            <a:endParaRPr kumimoji="1" lang="ja-JP" altLang="en-US" sz="11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1E42D17-CEE8-857E-1408-B92821D4C69C}"/>
              </a:ext>
            </a:extLst>
          </p:cNvPr>
          <p:cNvSpPr txBox="1"/>
          <p:nvPr/>
        </p:nvSpPr>
        <p:spPr>
          <a:xfrm>
            <a:off x="5965531" y="1870093"/>
            <a:ext cx="50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2/4</a:t>
            </a:r>
            <a:endParaRPr kumimoji="1" lang="ja-JP" altLang="en-US" sz="11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E2D499F-DF00-4560-19B9-AFE5D8ABF25B}"/>
              </a:ext>
            </a:extLst>
          </p:cNvPr>
          <p:cNvSpPr txBox="1"/>
          <p:nvPr/>
        </p:nvSpPr>
        <p:spPr>
          <a:xfrm>
            <a:off x="8546123" y="1824258"/>
            <a:ext cx="50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1/4</a:t>
            </a:r>
            <a:endParaRPr kumimoji="1" lang="ja-JP" altLang="en-US" sz="1100" dirty="0"/>
          </a:p>
        </p:txBody>
      </p:sp>
      <p:pic>
        <p:nvPicPr>
          <p:cNvPr id="29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0860F6C-3BC9-D98B-18D3-96CF921B9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3286" y="2256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347</TotalTime>
  <Words>1954</Words>
  <Application>Microsoft Office PowerPoint</Application>
  <PresentationFormat>A4 210 x 297 mm</PresentationFormat>
  <Paragraphs>257</Paragraphs>
  <Slides>14</Slides>
  <Notes>0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8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</dc:creator>
  <cp:lastModifiedBy>基文</cp:lastModifiedBy>
  <cp:revision>13</cp:revision>
  <dcterms:created xsi:type="dcterms:W3CDTF">2023-02-26T11:49:24Z</dcterms:created>
  <dcterms:modified xsi:type="dcterms:W3CDTF">2023-03-01T00:44:03Z</dcterms:modified>
</cp:coreProperties>
</file>