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68" r:id="rId3"/>
    <p:sldId id="293" r:id="rId4"/>
    <p:sldId id="290" r:id="rId5"/>
    <p:sldId id="291" r:id="rId6"/>
    <p:sldId id="29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6D5C95-083A-4390-80CB-95E721F28D70}"/>
              </a:ext>
            </a:extLst>
          </p:cNvPr>
          <p:cNvSpPr/>
          <p:nvPr/>
        </p:nvSpPr>
        <p:spPr>
          <a:xfrm>
            <a:off x="165108" y="1848748"/>
            <a:ext cx="96677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２．法務局における自筆証書　</a:t>
            </a:r>
            <a:endParaRPr kumimoji="1"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遺言の保管制度の創設</a:t>
            </a:r>
            <a:endParaRPr kumimoji="1"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（遺言書保管法：</a:t>
            </a:r>
            <a:r>
              <a:rPr kumimoji="1"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2020.7.10</a:t>
            </a:r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62203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A4B7476-32EE-4BF2-837C-901FDAE09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1434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96BB7-C555-4260-84F5-78E6B102D57D}"/>
              </a:ext>
            </a:extLst>
          </p:cNvPr>
          <p:cNvSpPr/>
          <p:nvPr/>
        </p:nvSpPr>
        <p:spPr>
          <a:xfrm>
            <a:off x="230079" y="73152"/>
            <a:ext cx="94458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１．法務局における自筆証書遺言の保管制度の創設（遺言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書保管法：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2020.7.10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自筆証書遺言を作成した方は、法務大臣の指定する法務局に遺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言書の保管を申請することができます。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遺言者の死亡後に、相続人や受遺者らは、遺言書を保管してい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る法務局で、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・遺言書が保管してあるかどうか調べること（「遺言書保管事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実証明書」の交付請求）、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・遺言書の写しを請求すること（「遺言書情報証明書」の交付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請求）ができ、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・また、法務局において遺言書を閲覧することもできます。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＊遺言書保管制度に保管されている遺言書については、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家庭裁判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所の検認が不要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804E1CF-2E53-4E6A-AAA9-7CE2BDAB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1904" y="574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5C36F9-BF05-4CC9-8E8D-747F8BF571BD}"/>
              </a:ext>
            </a:extLst>
          </p:cNvPr>
          <p:cNvSpPr txBox="1"/>
          <p:nvPr/>
        </p:nvSpPr>
        <p:spPr>
          <a:xfrm>
            <a:off x="155807" y="70451"/>
            <a:ext cx="966630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２．自筆証書遺言の課題と保管制度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）自筆証書遺言の課題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遺言書が紛失・亡失するおそれがある。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相続人により遺言書の廃棄，隠匿，改ざんが行われるおそ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れがある。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これらの問題により相続をめぐる紛争が生じるおそれがあ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）対応策（法務局で保管する利点）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全国一律のサービスを提供できる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プライバシーを確保できる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相続登記の促進につなげることが可能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）効果　</a:t>
            </a:r>
            <a:endParaRPr lang="ja-JP" altLang="en-US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遺言書の紛失や隠匿、改ざん等の防止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遺言書の存在の把握が容易 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209843D-06EE-4389-AAAA-E90C55B4A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2105" y="70451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513C39-0C10-4769-9D50-A960975BB771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735D7F-9CB1-4554-BB13-B88718D6D48D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CE2528-E2DE-4698-93CD-20B36576B9CC}"/>
              </a:ext>
            </a:extLst>
          </p:cNvPr>
          <p:cNvSpPr txBox="1"/>
          <p:nvPr/>
        </p:nvSpPr>
        <p:spPr>
          <a:xfrm>
            <a:off x="199386" y="195308"/>
            <a:ext cx="97066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３．手続きの流れ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）自筆証書遺言に係る遺言書を作成する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法定記載事項を確認しながら、遺言書を作成する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）遺言保管申請ができる場所を決める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遺言者の住所地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遺言者の本籍地　　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遺言者が所有する不動産の所在地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のいずれかを管轄する保管所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）申請書を作成し、申請日を予約する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申請書に必要事項を記入する（様式は法務局ＨＰ又は窓口）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保管申請日の予約をする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DBA6C5D-8223-4DEA-A556-20F9084BB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3508" y="250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76D1A0-E587-4521-90F2-1F6F7A76CF6C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53F3FF-B5C4-44DB-B285-3144E7A56E20}"/>
              </a:ext>
            </a:extLst>
          </p:cNvPr>
          <p:cNvSpPr txBox="1"/>
          <p:nvPr/>
        </p:nvSpPr>
        <p:spPr>
          <a:xfrm>
            <a:off x="88773" y="88771"/>
            <a:ext cx="9783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）保管の申請をする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以下の書類を持参し、予約した日時に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遺言者本人が、遺言保管</a:t>
            </a:r>
            <a:endParaRPr kumimoji="1"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申請に行く</a:t>
            </a:r>
            <a:endParaRPr kumimoji="1"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①　遺言書（ホッチキス止めはしない。封筒は不要）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②　申請書（あらかじめ記入）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③　添付書類（本籍の記載のある住民票：作成後３カ月以　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内）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④　本人確認書類（有効期限内のいずれか）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マイナンバーカード、運転免許書、運転経歴証明書、旅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券、乗員手帳、在留カード、特別永住証明書等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）手数料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１通につき３，９００円（必要な収入印紙を手数料納付用紙に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貼る）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ja-JP" altLang="en-US" sz="2400" b="1" dirty="0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507B8A3-3E48-4699-A594-85EC1DE2E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9636" y="887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2F4260-F4F5-4664-98E0-F1D98AFCAF54}"/>
              </a:ext>
            </a:extLst>
          </p:cNvPr>
          <p:cNvSpPr txBox="1"/>
          <p:nvPr/>
        </p:nvSpPr>
        <p:spPr>
          <a:xfrm>
            <a:off x="71021" y="107322"/>
            <a:ext cx="95864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）保管証を受け取る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手続き終了後、遺言者の氏名、出生の年月日、遺言保管所の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名称及び保管番号が記載された保管証を受けとる。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遺言書の閲覧、保管申請の撤回、変更の届をするときや、相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続人などが遺言書情報証明書の交付申請をするときに、保管番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号があると便利。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5537B8D-A97D-4A7C-B627-10B8A2C4A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3507" y="89566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735D7F-9CB1-4554-BB13-B88718D6D48D}"/>
              </a:ext>
            </a:extLst>
          </p:cNvPr>
          <p:cNvSpPr/>
          <p:nvPr/>
        </p:nvSpPr>
        <p:spPr>
          <a:xfrm>
            <a:off x="267089" y="6462200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7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1108</TotalTime>
  <Words>882</Words>
  <Application>Microsoft Office PowerPoint</Application>
  <PresentationFormat>A4 210 x 297 mm</PresentationFormat>
  <Paragraphs>78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122</cp:revision>
  <dcterms:created xsi:type="dcterms:W3CDTF">2020-03-09T01:01:48Z</dcterms:created>
  <dcterms:modified xsi:type="dcterms:W3CDTF">2021-07-17T02:21:58Z</dcterms:modified>
</cp:coreProperties>
</file>