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4" r:id="rId11"/>
    <p:sldId id="266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6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31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82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01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21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2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13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8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83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97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31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E29B33-E2D2-4513-BBD4-EF99068CEB6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3" y="6459787"/>
            <a:ext cx="106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777233-230B-4512-B4E4-4F4D6A134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5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92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2D020FE-31C8-0D65-062D-576604F82687}"/>
              </a:ext>
            </a:extLst>
          </p:cNvPr>
          <p:cNvSpPr/>
          <p:nvPr/>
        </p:nvSpPr>
        <p:spPr>
          <a:xfrm>
            <a:off x="99749" y="1478379"/>
            <a:ext cx="9706504" cy="48013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遺言執行者の指定とその必要性</a:t>
            </a:r>
            <a:endParaRPr lang="en-US" altLang="ja-JP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遺言執行者の権限明確化</a:t>
            </a:r>
            <a:endParaRPr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（令和元年</a:t>
            </a:r>
            <a:r>
              <a:rPr lang="en-US" altLang="ja-JP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7</a:t>
            </a:r>
            <a:r>
              <a:rPr lang="ja-JP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月民法改正）</a:t>
            </a:r>
            <a:endParaRPr lang="en-US" altLang="ja-JP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en-US" altLang="ja-JP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en-US" altLang="ja-JP" sz="4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ja-JP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30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3039C3-A349-9B98-3179-B8C0F66D2891}"/>
              </a:ext>
            </a:extLst>
          </p:cNvPr>
          <p:cNvSpPr txBox="1"/>
          <p:nvPr/>
        </p:nvSpPr>
        <p:spPr>
          <a:xfrm>
            <a:off x="618565" y="118578"/>
            <a:ext cx="9081247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実印を押してもらうのは容易ではないと思います。その対応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方法として、実務的には、遺言執行者の選任申立てを行い、そ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の遺言執行者を義務者として遺贈登記を申請することが通例で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す。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④　相続人への遺贈登記の単独申請（改正令和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4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月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日）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法改正により令和５年４月１日以降は、相続人への遺贈登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記に限り、共同申請ではなく権利者からの単独申請が認めら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れるようになりました。これは、相続開始が令和５年４月１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日以前であっても適用されます。</a:t>
            </a:r>
          </a:p>
          <a:p>
            <a:pPr algn="l"/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ただし、相続人以外への遺贈登記は従来通り共同申請の方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法によりますので、実際にこの法改正が役立つ場面は限定的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なものになると考えます。</a:t>
            </a: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おそらく自筆証書遺言で、遺言者が予期せず「長男○○へ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甲不動産をあげる。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｣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とか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｢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長女△△に乙不動産を与える。」　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といった内容で遺言書を作ってしまったがために遺贈登記に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なってしまった場合に限られるのではないでしょうか。</a:t>
            </a:r>
          </a:p>
          <a:p>
            <a:b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41440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F8203C-9EFD-37F2-9F2C-4D6D923C0069}"/>
              </a:ext>
            </a:extLst>
          </p:cNvPr>
          <p:cNvSpPr txBox="1"/>
          <p:nvPr/>
        </p:nvSpPr>
        <p:spPr>
          <a:xfrm>
            <a:off x="358588" y="304800"/>
            <a:ext cx="9377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不動産登記法第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63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条３項　</a:t>
            </a:r>
            <a:r>
              <a:rPr lang="en-US" altLang="ja-JP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b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遺贈（相続人に対する遺贈に限る。）による所有権の移転の登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記は、第６０条の規定にかかわらず、登記権利者が単独で申請す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ることができる。 </a:t>
            </a:r>
            <a:r>
              <a:rPr kumimoji="1"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552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6F500B-ACEE-1D65-85B1-4EA84244F576}"/>
              </a:ext>
            </a:extLst>
          </p:cNvPr>
          <p:cNvSpPr txBox="1"/>
          <p:nvPr/>
        </p:nvSpPr>
        <p:spPr>
          <a:xfrm>
            <a:off x="304800" y="242047"/>
            <a:ext cx="9502588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１．遺言執行者に関する民法改正の内容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endParaRPr kumimoji="1" lang="en-US" altLang="ja-JP" sz="1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平成３０年７月の民法改正により、遺言執行者の権限等が見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直され、法的に明確な権限により相続手続を進めることができ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るようになりました。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このことにより、遺言執行者の重要性と必要性がますます高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まることとなりました。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民法改正の主な６つの内容は以下のとおりです。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12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）遺言執行者の立場や権限の明確化（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1012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改正前は、遺言執行者は相続人の代理人とみなすと規定され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ていました。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改正では相続人の代理人とみなすという文言はなくなり、遺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言執行者に遺言の内容を実現するための遺言の執行に必要な権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利義務を持たせ、また遺言執行者が遺言執行者であると明言し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てした行為は相続人に対して直接効力が発生すると明記され、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遺言執行者に強い権限が認められるようになりました。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489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E2E12C-B7AE-D893-2171-8CE930A40694}"/>
              </a:ext>
            </a:extLst>
          </p:cNvPr>
          <p:cNvSpPr txBox="1"/>
          <p:nvPr/>
        </p:nvSpPr>
        <p:spPr>
          <a:xfrm>
            <a:off x="528918" y="313765"/>
            <a:ext cx="922468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）遺言執行者の任務開始の通知義務（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1007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改正前は、遺言執行者は任務を開始してもそのことを相続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人に通知する法的義務はありませんでした。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しかし、改正により遺言の執行を開始したときは、遅滞な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く遺言の内容を相続人に通知することが法律上で義務付けら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れました。</a:t>
            </a:r>
            <a:b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このことにより改正前は、相続人が知らないうちに遺言が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執行されることによりトラブルになっていたケースがありま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したが、今後相続人は早い段階で知ることができるのでその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ようなトラブルは減るでしょう。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①　全ての相続人に対して通知する内容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・遺言執行者に就任した旨の通知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・遺言証書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・財産目録等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35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F54C0C-9CBF-D72D-FF28-D1A630A66897}"/>
              </a:ext>
            </a:extLst>
          </p:cNvPr>
          <p:cNvSpPr txBox="1"/>
          <p:nvPr/>
        </p:nvSpPr>
        <p:spPr>
          <a:xfrm>
            <a:off x="376518" y="322729"/>
            <a:ext cx="936811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）遺言執行者による相続登記の申請（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1014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民法改正前の登記実務では、不動産について特定財産承継遺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言がされた場合、遺言執行者は登記申請をすべき権利も義務も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有さないとされていました。</a:t>
            </a:r>
          </a:p>
          <a:p>
            <a:pPr algn="l"/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しかし、改正法のもとでは、遺言で別段の意思表示がない限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り、遺言執行者は対抗要件を備える登記申請ができることとな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りました。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特定財産承継遺言は例えば「Ａ土地を子供甲に相続させる」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など特定の財産を１人又は複数に相続させる旨の遺言のことを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指します。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このような内容の遺言が残されている場合には、遺言執行者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は子供甲に代わってＡ土地の相続登記を申請することができま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す。また不動産の相続登記以外にも車の登録や動産の引き渡し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なども行うことができます。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endParaRPr lang="ja-JP" altLang="en-US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53504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00BDAF-F029-B674-9DEA-5C6EDBE6120A}"/>
              </a:ext>
            </a:extLst>
          </p:cNvPr>
          <p:cNvSpPr txBox="1"/>
          <p:nvPr/>
        </p:nvSpPr>
        <p:spPr>
          <a:xfrm>
            <a:off x="340036" y="277906"/>
            <a:ext cx="94756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4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）遺言執行者の預金解約や払い戻し（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1014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遺言執行者は、特定財産承継遺言に記載されている財産が預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貯金の場合には、解約や払戻しが法律上当然にできるようにな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りました。</a:t>
            </a:r>
            <a:b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しかし、預貯金の解約については「その預貯金債権の全部が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特定財産承継遺言の目的である場合」に限るとされており、例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えば５０００万円の預金のうち３０００万円を子供乙に相続さ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せるという遺言の場合には、預貯金債権の全部ではないため３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０００万円の払戻しの手続きはすることはできますが、預貯金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全体の解約をすることはできません。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）特定遺贈がされた場合の権限</a:t>
            </a:r>
            <a:r>
              <a:rPr lang="ja-JP" altLang="en-US" sz="2400" b="1" i="0" u="sng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（民法</a:t>
            </a:r>
            <a:r>
              <a:rPr lang="en-US" altLang="ja-JP" sz="2400" b="1" i="0" u="sng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1012</a:t>
            </a:r>
            <a:r>
              <a:rPr lang="ja-JP" altLang="en-US" sz="2400" b="1" i="0" u="sng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lang="en-US" altLang="ja-JP" sz="2400" b="1" i="0" u="sng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lang="ja-JP" altLang="en-US" sz="2400" b="1" i="0" u="sng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特定遺贈がなされた場合、遺言執行者があるときは、遺贈の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履行は、遺言執行者のみが行うことができるものとされました。</a:t>
            </a:r>
            <a:endParaRPr lang="en-US" altLang="ja-JP" sz="240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17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B69E93-A772-A71F-4354-DD35924618A2}"/>
              </a:ext>
            </a:extLst>
          </p:cNvPr>
          <p:cNvSpPr txBox="1"/>
          <p:nvPr/>
        </p:nvSpPr>
        <p:spPr>
          <a:xfrm>
            <a:off x="421341" y="268941"/>
            <a:ext cx="93143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）遺言執行者の復任権（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1016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条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項）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改正前の民法においては、遺言執行者は、やむを得ない事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由がなければ、第三者にその任務を行わせること（復任）は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できないものとされていました。</a:t>
            </a:r>
          </a:p>
          <a:p>
            <a:pPr algn="l"/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しかし、相続財産の内容によっては、遺言の執行に際して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専門的な知識が必要とされる場合も多いことから、改正法に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おいては、遺言執行者は、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遺言者が遺言で反対の意思を表示</a:t>
            </a:r>
            <a:endParaRPr lang="en-US" altLang="ja-JP" sz="2400" b="1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していた場合を除き、自己の責任で第三者にその任務を行わ</a:t>
            </a:r>
            <a:endParaRPr lang="en-US" altLang="ja-JP" sz="2400" b="1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せることができる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ものとされました。</a:t>
            </a: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72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7EBB2B-6600-DAAA-59D8-499D09336710}"/>
              </a:ext>
            </a:extLst>
          </p:cNvPr>
          <p:cNvSpPr txBox="1"/>
          <p:nvPr/>
        </p:nvSpPr>
        <p:spPr>
          <a:xfrm>
            <a:off x="367553" y="224118"/>
            <a:ext cx="921571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２．遺言執行者がいない場合の相続手続について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8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kumimoji="1" lang="en-US" altLang="ja-JP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2400" b="1" u="sng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）遺言執行者は必ず選ばなければいけないのか</a:t>
            </a:r>
            <a:endParaRPr kumimoji="1" lang="en-US" altLang="ja-JP" sz="2400" b="1" u="sng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遺言執行者が指定されていなくても、遺言書の効力に影響は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ありません。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遺言書の作成時に遺言執行者を必ず指定する必要はありませ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ん。</a:t>
            </a:r>
          </a:p>
          <a:p>
            <a:pPr algn="l"/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ただし、遺言書に次に挙げる遺言事項がある場合には、その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遺言書で遺言執行者を指定するか、相続開始後、家庭裁判所に</a:t>
            </a:r>
            <a:endParaRPr lang="en-US" altLang="ja-JP" sz="2400" b="0" i="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/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遺言執行者を選任してもらわなければいけません。</a:t>
            </a: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①　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相続人廃除・廃除の取消し</a:t>
            </a: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②　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認知</a:t>
            </a: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③　</a:t>
            </a:r>
            <a:r>
              <a:rPr lang="ja-JP" altLang="en-US" sz="2400" b="1" i="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一般財団法人の設立</a:t>
            </a:r>
          </a:p>
          <a:p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81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ED9B19-0715-39FF-B222-800057580C46}"/>
              </a:ext>
            </a:extLst>
          </p:cNvPr>
          <p:cNvSpPr txBox="1"/>
          <p:nvPr/>
        </p:nvSpPr>
        <p:spPr>
          <a:xfrm>
            <a:off x="358591" y="286871"/>
            <a:ext cx="92874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）</a:t>
            </a:r>
            <a:r>
              <a:rPr kumimoji="1"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遺言執行者を定めていない場合の相続手続</a:t>
            </a:r>
            <a:endParaRPr kumimoji="1" lang="en-US" altLang="ja-JP" sz="2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2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➀　銀行口座の解約処理　</a:t>
            </a:r>
            <a:endParaRPr kumimoji="1" lang="en-US" altLang="ja-JP" sz="2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金融機関によっては遺言執行者がいない場合、公正証書遺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言があっても、他の相続人全員の実印を求められることがあ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ります。そうなると他の相続人の協力なしでは解約手続きが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進みません。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遺言執行者とは遺言の手続きをする一切の権限を持つ者で、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遺言書を作る際に、ご自身で信頼できる誰かに頼む必要があ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ります。未成年者や破産者でなければ誰でも遺言執行者にな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れます。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以下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のような場合について留意し、遺言執行者を選ぶとき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は注意が必要です。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7292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CBC8F1-DEE4-1EF7-F298-FDAA5DB40E23}"/>
              </a:ext>
            </a:extLst>
          </p:cNvPr>
          <p:cNvSpPr txBox="1"/>
          <p:nvPr/>
        </p:nvSpPr>
        <p:spPr>
          <a:xfrm>
            <a:off x="421341" y="313765"/>
            <a:ext cx="91888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②　相続人の相続登記手続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en-US" altLang="ja-JP" sz="2400" b="0" i="0" dirty="0">
                <a:solidFill>
                  <a:srgbClr val="44444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2019</a:t>
            </a:r>
            <a:r>
              <a:rPr lang="ja-JP" altLang="en-US" sz="2400" b="0" i="0" dirty="0">
                <a:solidFill>
                  <a:srgbClr val="44444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年の相続法改正により、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特定財産承継遺言がある場合</a:t>
            </a:r>
            <a:endParaRPr lang="en-US" altLang="ja-JP" sz="2400" b="0" i="0" dirty="0">
              <a:solidFill>
                <a:srgbClr val="000000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も、遺言執行者が単独で相続登記を申請できるようになりま</a:t>
            </a:r>
            <a:endParaRPr lang="en-US" altLang="ja-JP" sz="2400" b="0" i="0" dirty="0">
              <a:solidFill>
                <a:srgbClr val="000000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した</a:t>
            </a:r>
            <a:r>
              <a:rPr lang="ja-JP" altLang="en-US" sz="2400" b="0" i="0" dirty="0">
                <a:solidFill>
                  <a:srgbClr val="44444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。 </a:t>
            </a:r>
            <a:endParaRPr lang="en-US" altLang="ja-JP" sz="2400" b="0" i="0" dirty="0">
              <a:solidFill>
                <a:srgbClr val="444444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44444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また、</a:t>
            </a:r>
            <a:r>
              <a:rPr lang="ja-JP" altLang="en-US" sz="2400" b="0" i="0" dirty="0">
                <a:solidFill>
                  <a:srgbClr val="44444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従来通り</a:t>
            </a:r>
            <a:r>
              <a:rPr lang="ja-JP" altLang="en-US" sz="2400" b="0" i="0" dirty="0">
                <a:solidFill>
                  <a:srgbClr val="33202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遺言書の内容が「相続させる」という場合</a:t>
            </a:r>
            <a:endParaRPr lang="en-US" altLang="ja-JP" sz="2400" b="0" i="0" dirty="0">
              <a:solidFill>
                <a:srgbClr val="332020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202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202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は、その財産を取得する相続人が単独で不動産登記をするこ</a:t>
            </a:r>
            <a:endParaRPr lang="en-US" altLang="ja-JP" sz="2400" b="0" i="0" dirty="0">
              <a:solidFill>
                <a:srgbClr val="332020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202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202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とができます。</a:t>
            </a:r>
          </a:p>
          <a:p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➂　遺贈の登記手続</a:t>
            </a:r>
            <a:endParaRPr kumimoji="1"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遺言書において遺言執行者が指定されていれば、相続人の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協力なしでも登記等の相続手続きを進めることができますが、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遺言執行者が指定されていない場合は、複数の相続人がいる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場合、相続人全員の協力なくして手続を進めることができま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せん。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222222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遺言書で特定の相続人が財産を受け取ることに対して良く</a:t>
            </a:r>
            <a:endParaRPr lang="en-US" altLang="ja-JP" sz="2400" b="0" i="0" dirty="0">
              <a:solidFill>
                <a:srgbClr val="333333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r>
              <a:rPr lang="ja-JP" altLang="en-US" sz="2400" b="0" i="0" dirty="0">
                <a:solidFill>
                  <a:srgbClr val="333333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思わない相続人もいるはずですから、そういった相続人から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86156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409</TotalTime>
  <Words>1630</Words>
  <Application>Microsoft Office PowerPoint</Application>
  <PresentationFormat>A4 210 x 297 mm</PresentationFormat>
  <Paragraphs>140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UD デジタル 教科書体 N-R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基文 栂村</dc:creator>
  <cp:lastModifiedBy>基文 栂村</cp:lastModifiedBy>
  <cp:revision>9</cp:revision>
  <dcterms:created xsi:type="dcterms:W3CDTF">2024-03-06T02:13:43Z</dcterms:created>
  <dcterms:modified xsi:type="dcterms:W3CDTF">2024-03-13T01:02:30Z</dcterms:modified>
</cp:coreProperties>
</file>